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7"/>
  </p:notesMasterIdLst>
  <p:sldIdLst>
    <p:sldId id="346" r:id="rId2"/>
    <p:sldId id="1163" r:id="rId3"/>
    <p:sldId id="1468" r:id="rId4"/>
    <p:sldId id="1469" r:id="rId5"/>
    <p:sldId id="1405" r:id="rId6"/>
    <p:sldId id="1397" r:id="rId7"/>
    <p:sldId id="1398" r:id="rId8"/>
    <p:sldId id="1399" r:id="rId9"/>
    <p:sldId id="1400" r:id="rId10"/>
    <p:sldId id="1408" r:id="rId11"/>
    <p:sldId id="1403" r:id="rId12"/>
    <p:sldId id="1409" r:id="rId13"/>
    <p:sldId id="1419" r:id="rId14"/>
    <p:sldId id="1410" r:id="rId15"/>
    <p:sldId id="1420" r:id="rId16"/>
    <p:sldId id="1411" r:id="rId17"/>
    <p:sldId id="1412" r:id="rId18"/>
    <p:sldId id="1413" r:id="rId19"/>
    <p:sldId id="1450" r:id="rId20"/>
    <p:sldId id="1421" r:id="rId21"/>
    <p:sldId id="1414" r:id="rId22"/>
    <p:sldId id="1415" r:id="rId23"/>
    <p:sldId id="1416" r:id="rId24"/>
    <p:sldId id="1422" r:id="rId25"/>
    <p:sldId id="1417" r:id="rId26"/>
    <p:sldId id="1455" r:id="rId27"/>
    <p:sldId id="1465" r:id="rId28"/>
    <p:sldId id="1463" r:id="rId29"/>
    <p:sldId id="1456" r:id="rId30"/>
    <p:sldId id="1457" r:id="rId31"/>
    <p:sldId id="1458" r:id="rId32"/>
    <p:sldId id="1467" r:id="rId33"/>
    <p:sldId id="1466" r:id="rId34"/>
    <p:sldId id="1288" r:id="rId35"/>
    <p:sldId id="1289" r:id="rId36"/>
    <p:sldId id="1261" r:id="rId37"/>
    <p:sldId id="1262" r:id="rId38"/>
    <p:sldId id="1263" r:id="rId39"/>
    <p:sldId id="1290" r:id="rId40"/>
    <p:sldId id="1291" r:id="rId41"/>
    <p:sldId id="1293" r:id="rId42"/>
    <p:sldId id="1267" r:id="rId43"/>
    <p:sldId id="1503" r:id="rId44"/>
    <p:sldId id="1294" r:id="rId45"/>
    <p:sldId id="1556" r:id="rId46"/>
    <p:sldId id="1557" r:id="rId47"/>
    <p:sldId id="1504" r:id="rId48"/>
    <p:sldId id="1296" r:id="rId49"/>
    <p:sldId id="1269" r:id="rId50"/>
    <p:sldId id="1502" r:id="rId51"/>
    <p:sldId id="1295" r:id="rId52"/>
    <p:sldId id="1297" r:id="rId53"/>
    <p:sldId id="1473" r:id="rId54"/>
    <p:sldId id="1474" r:id="rId55"/>
    <p:sldId id="1505" r:id="rId56"/>
    <p:sldId id="1478" r:id="rId57"/>
    <p:sldId id="1543" r:id="rId58"/>
    <p:sldId id="1300" r:id="rId59"/>
    <p:sldId id="1298" r:id="rId60"/>
    <p:sldId id="1506" r:id="rId61"/>
    <p:sldId id="1309" r:id="rId62"/>
    <p:sldId id="1310" r:id="rId63"/>
    <p:sldId id="1270" r:id="rId64"/>
    <p:sldId id="1316" r:id="rId65"/>
    <p:sldId id="1471" r:id="rId66"/>
    <p:sldId id="1470" r:id="rId67"/>
    <p:sldId id="1475" r:id="rId68"/>
    <p:sldId id="1507" r:id="rId69"/>
    <p:sldId id="1490" r:id="rId70"/>
    <p:sldId id="1508" r:id="rId71"/>
    <p:sldId id="1472" r:id="rId72"/>
    <p:sldId id="1476" r:id="rId73"/>
    <p:sldId id="1509" r:id="rId74"/>
    <p:sldId id="1480" r:id="rId75"/>
    <p:sldId id="1479" r:id="rId76"/>
    <p:sldId id="1481" r:id="rId77"/>
    <p:sldId id="1482" r:id="rId78"/>
    <p:sldId id="1483" r:id="rId79"/>
    <p:sldId id="1489" r:id="rId80"/>
    <p:sldId id="1484" r:id="rId81"/>
    <p:sldId id="1491" r:id="rId82"/>
    <p:sldId id="1492" r:id="rId83"/>
    <p:sldId id="1486" r:id="rId84"/>
    <p:sldId id="1493" r:id="rId85"/>
    <p:sldId id="1494" r:id="rId86"/>
    <p:sldId id="1495" r:id="rId87"/>
    <p:sldId id="1510" r:id="rId88"/>
    <p:sldId id="1496" r:id="rId89"/>
    <p:sldId id="1511" r:id="rId90"/>
    <p:sldId id="1512" r:id="rId91"/>
    <p:sldId id="1513" r:id="rId92"/>
    <p:sldId id="1514" r:id="rId93"/>
    <p:sldId id="1515" r:id="rId94"/>
    <p:sldId id="1500" r:id="rId95"/>
    <p:sldId id="1516" r:id="rId96"/>
    <p:sldId id="1517" r:id="rId97"/>
    <p:sldId id="1528" r:id="rId98"/>
    <p:sldId id="1529" r:id="rId99"/>
    <p:sldId id="1530" r:id="rId100"/>
    <p:sldId id="1531" r:id="rId101"/>
    <p:sldId id="1532" r:id="rId102"/>
    <p:sldId id="1534" r:id="rId103"/>
    <p:sldId id="1536" r:id="rId104"/>
    <p:sldId id="1537" r:id="rId105"/>
    <p:sldId id="1538" r:id="rId106"/>
    <p:sldId id="1539" r:id="rId107"/>
    <p:sldId id="1540" r:id="rId108"/>
    <p:sldId id="1542" r:id="rId109"/>
    <p:sldId id="1545" r:id="rId110"/>
    <p:sldId id="1546" r:id="rId111"/>
    <p:sldId id="1547" r:id="rId112"/>
    <p:sldId id="1548" r:id="rId113"/>
    <p:sldId id="1549" r:id="rId114"/>
    <p:sldId id="1555" r:id="rId115"/>
    <p:sldId id="345" r:id="rId116"/>
  </p:sldIdLst>
  <p:sldSz cx="12192000" cy="6858000"/>
  <p:notesSz cx="6858000" cy="9144000"/>
  <p:embeddedFontLst>
    <p:embeddedFont>
      <p:font typeface="강한공군체 Medium" panose="020B0600000101010101"/>
      <p:regular r:id="rId118"/>
    </p:embeddedFont>
    <p:embeddedFont>
      <p:font typeface="Calibri" panose="020F0502020204030204" pitchFamily="34" charset="0"/>
      <p:regular r:id="rId119"/>
      <p:bold r:id="rId120"/>
      <p:italic r:id="rId121"/>
      <p:boldItalic r:id="rId122"/>
    </p:embeddedFont>
    <p:embeddedFont>
      <p:font typeface="Consolas" panose="020B0609020204030204" pitchFamily="49" charset="0"/>
      <p:regular r:id="rId123"/>
      <p:bold r:id="rId124"/>
      <p:italic r:id="rId125"/>
      <p:boldItalic r:id="rId126"/>
    </p:embeddedFont>
    <p:embeddedFont>
      <p:font typeface="Mosk Bold 700" panose="020B0600000101010101" charset="0"/>
      <p:bold r:id="rId127"/>
    </p:embeddedFont>
    <p:embeddedFont>
      <p:font typeface="맑은 고딕" panose="020B0503020000020004" pitchFamily="50" charset="-127"/>
      <p:regular r:id="rId128"/>
      <p:bold r:id="rId1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1E1E1E"/>
    <a:srgbClr val="F6F5EF"/>
    <a:srgbClr val="FFFFFF"/>
    <a:srgbClr val="007042"/>
    <a:srgbClr val="4474D2"/>
    <a:srgbClr val="4270C3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74737" autoAdjust="0"/>
  </p:normalViewPr>
  <p:slideViewPr>
    <p:cSldViewPr snapToGrid="0">
      <p:cViewPr varScale="1">
        <p:scale>
          <a:sx n="61" d="100"/>
          <a:sy n="61" d="100"/>
        </p:scale>
        <p:origin x="1546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6.fntdata"/><Relationship Id="rId128" Type="http://schemas.openxmlformats.org/officeDocument/2006/relationships/font" Target="fonts/font11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font" Target="fonts/font1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7.fntdata"/><Relationship Id="rId129" Type="http://schemas.openxmlformats.org/officeDocument/2006/relationships/font" Target="fonts/font12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font" Target="fonts/font2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3.fntdata"/><Relationship Id="rId125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07/15/2022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화살표 함수 </a:t>
            </a:r>
            <a:r>
              <a:rPr lang="en-US" altLang="ko-KR" dirty="0"/>
              <a:t>=&gt;</a:t>
            </a:r>
            <a:r>
              <a:rPr lang="ko-KR" altLang="en-US" dirty="0"/>
              <a:t>는 </a:t>
            </a:r>
            <a:r>
              <a:rPr lang="en-US" altLang="ko-KR" dirty="0"/>
              <a:t>this </a:t>
            </a:r>
            <a:r>
              <a:rPr lang="ko-KR" altLang="en-US" dirty="0"/>
              <a:t>안됨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11300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Class</a:t>
            </a:r>
            <a:r>
              <a:rPr lang="ko-KR" altLang="en-US" dirty="0"/>
              <a:t>를 더 많이 쓰지만</a:t>
            </a:r>
            <a:r>
              <a:rPr lang="en-US" altLang="ko-KR" dirty="0"/>
              <a:t>, </a:t>
            </a:r>
            <a:r>
              <a:rPr lang="ko-KR" altLang="en-US" dirty="0"/>
              <a:t>일단 </a:t>
            </a:r>
            <a:r>
              <a:rPr lang="ko-KR" altLang="en-US" dirty="0" err="1"/>
              <a:t>만들어봄</a:t>
            </a:r>
            <a:endParaRPr lang="en-US" altLang="ko-KR" dirty="0"/>
          </a:p>
          <a:p>
            <a:r>
              <a:rPr lang="en-US" altLang="ko-KR" dirty="0"/>
              <a:t>Object</a:t>
            </a:r>
            <a:r>
              <a:rPr lang="ko-KR" altLang="en-US" dirty="0"/>
              <a:t>는 </a:t>
            </a:r>
            <a:r>
              <a:rPr lang="en-US" altLang="ko-KR" dirty="0"/>
              <a:t>, </a:t>
            </a:r>
            <a:r>
              <a:rPr lang="ko-KR" altLang="en-US" dirty="0"/>
              <a:t>찍는데</a:t>
            </a:r>
            <a:r>
              <a:rPr lang="en-US" altLang="ko-KR" dirty="0"/>
              <a:t> </a:t>
            </a:r>
            <a:r>
              <a:rPr lang="ko-KR" altLang="en-US" dirty="0"/>
              <a:t>생성자함수는 </a:t>
            </a:r>
            <a:r>
              <a:rPr lang="en-US" altLang="ko-KR" dirty="0"/>
              <a:t>; </a:t>
            </a:r>
            <a:r>
              <a:rPr lang="ko-KR" altLang="en-US" dirty="0"/>
              <a:t>찍음</a:t>
            </a:r>
            <a:endParaRPr lang="en-US" altLang="ko-KR" dirty="0"/>
          </a:p>
          <a:p>
            <a:r>
              <a:rPr lang="ko-KR" altLang="en-US" dirty="0" err="1"/>
              <a:t>회원가입할때</a:t>
            </a:r>
            <a:r>
              <a:rPr lang="ko-KR" altLang="en-US" dirty="0"/>
              <a:t>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942213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New </a:t>
            </a:r>
            <a:r>
              <a:rPr lang="ko-KR" altLang="en-US" dirty="0"/>
              <a:t>꼭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26282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</a:t>
            </a:r>
            <a:r>
              <a:rPr lang="ko-KR" altLang="en-US" dirty="0"/>
              <a:t>사용 가능 </a:t>
            </a:r>
            <a:endParaRPr lang="en-US" altLang="ko-KR" dirty="0"/>
          </a:p>
          <a:p>
            <a:r>
              <a:rPr lang="ko-KR" altLang="en-US" dirty="0"/>
              <a:t>구분자가 </a:t>
            </a:r>
            <a:r>
              <a:rPr lang="en-US" altLang="ko-KR" dirty="0"/>
              <a:t>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7333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Java script </a:t>
            </a:r>
            <a:r>
              <a:rPr lang="ko-KR" altLang="en-US" dirty="0"/>
              <a:t>아무데나 넣을 수 있지만 </a:t>
            </a:r>
            <a:r>
              <a:rPr lang="en-US" altLang="ko-KR" dirty="0"/>
              <a:t>defer </a:t>
            </a:r>
            <a:r>
              <a:rPr lang="en-US" altLang="ko-KR" dirty="0" err="1"/>
              <a:t>scr</a:t>
            </a:r>
            <a:r>
              <a:rPr lang="en-US" altLang="ko-KR" dirty="0"/>
              <a:t> </a:t>
            </a:r>
            <a:r>
              <a:rPr lang="ko-KR" altLang="en-US"/>
              <a:t>넣어서 쓰기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56164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2022-07-15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swiperjs.com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 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개발자 양성 프로젝트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1</a:t>
            </a:r>
            <a:r>
              <a:rPr lang="ko-KR" altLang="en-US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 </a:t>
            </a: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10</a:t>
            </a:r>
            <a:r>
              <a:rPr lang="en-US" altLang="ko-KR" sz="5400" baseline="300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th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Mosk Bold 700" panose="02000506000000020004" pitchFamily="2" charset="0"/>
              </a:rPr>
              <a:t>with</a:t>
            </a:r>
            <a:endParaRPr lang="ko-KR" altLang="en-US" sz="5400" dirty="0">
              <a:latin typeface="Mosk Bold 700" panose="02000506000000020004" pitchFamily="2" charset="0"/>
            </a:endParaRPr>
          </a:p>
        </p:txBody>
      </p:sp>
      <p:sp>
        <p:nvSpPr>
          <p:cNvPr id="2" name="오른쪽 중괄호 1">
            <a:extLst>
              <a:ext uri="{FF2B5EF4-FFF2-40B4-BE49-F238E27FC236}">
                <a16:creationId xmlns:a16="http://schemas.microsoft.com/office/drawing/2014/main" id="{A166A112-BFF1-694B-4364-5E067BC67EF1}"/>
              </a:ext>
            </a:extLst>
          </p:cNvPr>
          <p:cNvSpPr/>
          <p:nvPr/>
        </p:nvSpPr>
        <p:spPr>
          <a:xfrm>
            <a:off x="4304581" y="508958"/>
            <a:ext cx="51759" cy="4571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1150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객체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Object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메소드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Method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058477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89569D-1053-3B39-6BE5-E02CF0D14DAD}"/>
              </a:ext>
            </a:extLst>
          </p:cNvPr>
          <p:cNvSpPr txBox="1"/>
          <p:nvPr/>
        </p:nvSpPr>
        <p:spPr>
          <a:xfrm>
            <a:off x="227902" y="396504"/>
            <a:ext cx="10568730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SWIPER PROMOTION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swiperPromotion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"horizontal"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기본 값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slidesPerView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한번에 보여줄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spaceBetween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아이템간 거리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centeredSlides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슬라이드 센터 여부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loop: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루프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여브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autolay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자동 재생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변경 시간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delay: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disableOnInteraction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pagination: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.swiper-pagination"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pagination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을 할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엘리먼트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클래스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clickable: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클릭 가능 여부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navigation: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prevEl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.swiper-button-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이전 버튼 클래스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nextEl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.swiper-button-next"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이후 버튼 클래스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3939869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페이지네이션</a:t>
            </a:r>
            <a:r>
              <a:rPr lang="ko-KR" altLang="en-US" dirty="0"/>
              <a:t> </a:t>
            </a:r>
            <a:r>
              <a:rPr lang="en-US" altLang="ko-KR" dirty="0"/>
              <a:t>CSS </a:t>
            </a:r>
            <a:r>
              <a:rPr lang="ko-KR" altLang="en-US" dirty="0"/>
              <a:t>수정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Pagination</a:t>
            </a:r>
            <a:r>
              <a:rPr lang="ko-KR" altLang="en-US" dirty="0"/>
              <a:t> 동작 및 클래스 확인하기</a:t>
            </a:r>
            <a:endParaRPr lang="en-US" altLang="ko-KR" dirty="0"/>
          </a:p>
          <a:p>
            <a:r>
              <a:rPr lang="ko-KR" altLang="en-US" dirty="0"/>
              <a:t>각각 </a:t>
            </a:r>
            <a:r>
              <a:rPr lang="en-US" altLang="ko-KR" dirty="0"/>
              <a:t>bullet </a:t>
            </a:r>
            <a:r>
              <a:rPr lang="ko-KR" altLang="en-US" dirty="0"/>
              <a:t>크기 설정</a:t>
            </a:r>
            <a:endParaRPr lang="en-US" altLang="ko-KR" dirty="0"/>
          </a:p>
          <a:p>
            <a:r>
              <a:rPr lang="ko-KR" altLang="en-US" dirty="0"/>
              <a:t>선택 효과 설정</a:t>
            </a:r>
            <a:endParaRPr lang="en-US" altLang="ko-KR" dirty="0"/>
          </a:p>
          <a:p>
            <a:pPr lvl="1"/>
            <a:r>
              <a:rPr lang="ko-KR" altLang="en-US" dirty="0"/>
              <a:t>백그라운드 이미지 조절</a:t>
            </a:r>
            <a:endParaRPr lang="en-US" altLang="ko-KR" dirty="0"/>
          </a:p>
          <a:p>
            <a:pPr lvl="1"/>
            <a:r>
              <a:rPr lang="ko-KR" altLang="en-US" dirty="0"/>
              <a:t>백그라운드 컬러 제거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투명하게 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6727137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이동 버튼 </a:t>
            </a:r>
            <a:r>
              <a:rPr lang="en-US" altLang="ko-KR" dirty="0"/>
              <a:t>CSS </a:t>
            </a:r>
            <a:r>
              <a:rPr lang="ko-KR" altLang="en-US" dirty="0"/>
              <a:t>수정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버튼 위치부터 확인 </a:t>
            </a:r>
            <a:r>
              <a:rPr lang="en-US" altLang="ko-KR" dirty="0">
                <a:sym typeface="Wingdings" panose="05000000000000000000" pitchFamily="2" charset="2"/>
              </a:rPr>
              <a:t>position: absolute; / top: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300px;</a:t>
            </a:r>
          </a:p>
          <a:p>
            <a:r>
              <a:rPr lang="ko-KR" altLang="en-US" dirty="0"/>
              <a:t>버튼 스타일 수정</a:t>
            </a:r>
            <a:endParaRPr lang="en-US" altLang="ko-KR" dirty="0"/>
          </a:p>
          <a:p>
            <a:pPr lvl="1"/>
            <a:r>
              <a:rPr lang="en-US" altLang="ko-KR" dirty="0"/>
              <a:t>Width / height : 55px;</a:t>
            </a:r>
          </a:p>
          <a:p>
            <a:pPr lvl="1"/>
            <a:r>
              <a:rPr lang="en-US" altLang="ko-KR" dirty="0"/>
              <a:t>Border: 2px solid #333;</a:t>
            </a:r>
          </a:p>
          <a:p>
            <a:pPr lvl="1"/>
            <a:r>
              <a:rPr lang="en-US" altLang="ko-KR" dirty="0"/>
              <a:t>Color: #333;</a:t>
            </a:r>
          </a:p>
          <a:p>
            <a:pPr lvl="1"/>
            <a:r>
              <a:rPr lang="en-US" altLang="ko-KR" dirty="0"/>
              <a:t>Border-radius: 50%;</a:t>
            </a:r>
          </a:p>
          <a:p>
            <a:pPr lvl="1"/>
            <a:r>
              <a:rPr lang="en-US" altLang="ko-KR" dirty="0"/>
              <a:t>Cursor: pointer;</a:t>
            </a:r>
          </a:p>
          <a:p>
            <a:r>
              <a:rPr lang="ko-KR" altLang="en-US" dirty="0"/>
              <a:t>화살표 크기도 수정하기 </a:t>
            </a:r>
            <a:r>
              <a:rPr lang="en-US" altLang="ko-KR" dirty="0">
                <a:sym typeface="Wingdings" panose="05000000000000000000" pitchFamily="2" charset="2"/>
              </a:rPr>
              <a:t> after </a:t>
            </a:r>
            <a:r>
              <a:rPr lang="ko-KR" altLang="en-US" dirty="0">
                <a:sym typeface="Wingdings" panose="05000000000000000000" pitchFamily="2" charset="2"/>
              </a:rPr>
              <a:t>의 폰트 사이즈 수정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8859756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이동 버튼 위치 지정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Position: absolute; </a:t>
            </a:r>
            <a:r>
              <a:rPr lang="ko-KR" altLang="en-US" dirty="0"/>
              <a:t>는 이미 지정된 상태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Left:</a:t>
            </a:r>
            <a:r>
              <a:rPr lang="ko-KR" altLang="en-US" dirty="0"/>
              <a:t> </a:t>
            </a:r>
            <a:r>
              <a:rPr lang="en-US" altLang="ko-KR" dirty="0"/>
              <a:t>400px?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right: 400px?</a:t>
            </a:r>
          </a:p>
          <a:p>
            <a:r>
              <a:rPr lang="ko-KR" altLang="en-US" dirty="0"/>
              <a:t>반응형 확인하기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Left: 50% / translate(-550px,</a:t>
            </a:r>
            <a:r>
              <a:rPr lang="ko-KR" altLang="en-US" dirty="0"/>
              <a:t> </a:t>
            </a:r>
            <a:r>
              <a:rPr lang="en-US" altLang="ko-KR" dirty="0"/>
              <a:t>0);</a:t>
            </a:r>
          </a:p>
          <a:p>
            <a:r>
              <a:rPr lang="en-US" altLang="ko-KR" dirty="0"/>
              <a:t>Right: 50% / translate(550px,</a:t>
            </a:r>
            <a:r>
              <a:rPr lang="ko-KR" altLang="en-US" dirty="0"/>
              <a:t> </a:t>
            </a:r>
            <a:r>
              <a:rPr lang="en-US" altLang="ko-KR" dirty="0"/>
              <a:t>0);</a:t>
            </a:r>
          </a:p>
          <a:p>
            <a:r>
              <a:rPr lang="en-US" altLang="ko-KR" dirty="0"/>
              <a:t>Promotion </a:t>
            </a:r>
            <a:r>
              <a:rPr lang="ko-KR" altLang="en-US" dirty="0"/>
              <a:t>크기를 기반으로 배치하기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단 일정 크기 부터는 반응형 필요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186903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Promotion </a:t>
            </a:r>
            <a:r>
              <a:rPr lang="ko-KR" altLang="en-US" dirty="0"/>
              <a:t>에 </a:t>
            </a:r>
            <a:r>
              <a:rPr lang="en-US" altLang="ko-KR" dirty="0"/>
              <a:t>overflow </a:t>
            </a:r>
            <a:r>
              <a:rPr lang="ko-KR" altLang="en-US" dirty="0"/>
              <a:t>지정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의 크기로 인해 가로 스크롤 발생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Promotion </a:t>
            </a:r>
            <a:r>
              <a:rPr lang="ko-KR" altLang="en-US" dirty="0"/>
              <a:t>에 </a:t>
            </a:r>
            <a:r>
              <a:rPr lang="en-US" altLang="ko-KR" dirty="0"/>
              <a:t>overflow: hidden; </a:t>
            </a:r>
            <a:r>
              <a:rPr lang="ko-KR" altLang="en-US" dirty="0"/>
              <a:t>설정으로 스크롤 없애기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486133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Autoplay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Pagination </a:t>
            </a:r>
            <a:r>
              <a:rPr lang="ko-KR" altLang="en-US" dirty="0"/>
              <a:t>에 재생</a:t>
            </a:r>
            <a:r>
              <a:rPr lang="en-US" altLang="ko-KR" dirty="0"/>
              <a:t>, </a:t>
            </a:r>
            <a:r>
              <a:rPr lang="ko-KR" altLang="en-US" dirty="0"/>
              <a:t>멈춤 버튼을 만드는 것은 고통 스러우니 공지사항의 </a:t>
            </a:r>
            <a:r>
              <a:rPr lang="en-US" altLang="ko-KR" dirty="0"/>
              <a:t>+ </a:t>
            </a:r>
            <a:r>
              <a:rPr lang="ko-KR" altLang="en-US" dirty="0"/>
              <a:t>버튼에 </a:t>
            </a:r>
            <a:r>
              <a:rPr lang="en-US" altLang="ko-KR" dirty="0" err="1"/>
              <a:t>autoplay</a:t>
            </a:r>
            <a:r>
              <a:rPr lang="en-US" altLang="ko-KR" dirty="0"/>
              <a:t> </a:t>
            </a:r>
            <a:r>
              <a:rPr lang="ko-KR" altLang="en-US" dirty="0"/>
              <a:t>멈춤</a:t>
            </a:r>
            <a:r>
              <a:rPr lang="en-US" altLang="ko-KR" dirty="0"/>
              <a:t>, </a:t>
            </a:r>
            <a:r>
              <a:rPr lang="ko-KR" altLang="en-US" dirty="0"/>
              <a:t>재시작 기능을 넣어 봅시다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&lt;a&gt; </a:t>
            </a:r>
            <a:r>
              <a:rPr lang="ko-KR" altLang="en-US" dirty="0"/>
              <a:t>태그에 </a:t>
            </a:r>
            <a:r>
              <a:rPr lang="en-US" altLang="ko-KR" dirty="0"/>
              <a:t>onclick </a:t>
            </a:r>
            <a:r>
              <a:rPr lang="ko-KR" altLang="en-US" dirty="0"/>
              <a:t>주기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파일에 함수 생성</a:t>
            </a:r>
            <a:endParaRPr lang="en-US" altLang="ko-KR" dirty="0"/>
          </a:p>
          <a:p>
            <a:r>
              <a:rPr lang="en-US" altLang="ko-KR" dirty="0"/>
              <a:t>Swiper</a:t>
            </a:r>
            <a:r>
              <a:rPr lang="ko-KR" altLang="en-US" dirty="0"/>
              <a:t>의 </a:t>
            </a:r>
            <a:r>
              <a:rPr lang="en-US" altLang="ko-KR" dirty="0" err="1"/>
              <a:t>autoplay</a:t>
            </a:r>
            <a:r>
              <a:rPr lang="en-US" altLang="ko-KR" dirty="0"/>
              <a:t> </a:t>
            </a:r>
            <a:r>
              <a:rPr lang="ko-KR" altLang="en-US" dirty="0"/>
              <a:t>관련 함수</a:t>
            </a:r>
            <a:endParaRPr lang="en-US" altLang="ko-KR" dirty="0"/>
          </a:p>
          <a:p>
            <a:pPr lvl="1"/>
            <a:r>
              <a:rPr lang="en-US" altLang="ko-KR" dirty="0"/>
              <a:t>.</a:t>
            </a:r>
            <a:r>
              <a:rPr lang="en-US" altLang="ko-KR" dirty="0" err="1"/>
              <a:t>autoplay.start</a:t>
            </a:r>
            <a:r>
              <a:rPr lang="en-US" altLang="ko-KR" dirty="0"/>
              <a:t>() / .</a:t>
            </a:r>
            <a:r>
              <a:rPr lang="en-US" altLang="ko-KR" dirty="0" err="1"/>
              <a:t>autoplay.stop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Autoplay.stop</a:t>
            </a:r>
            <a:r>
              <a:rPr lang="en-US" altLang="ko-KR" dirty="0"/>
              <a:t>() </a:t>
            </a:r>
            <a:r>
              <a:rPr lang="ko-KR" altLang="en-US" dirty="0"/>
              <a:t>적용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어</a:t>
            </a:r>
            <a:r>
              <a:rPr lang="en-US" altLang="ko-KR" dirty="0"/>
              <a:t>? </a:t>
            </a:r>
            <a:r>
              <a:rPr lang="ko-KR" altLang="en-US" dirty="0"/>
              <a:t>그런데 </a:t>
            </a:r>
            <a:r>
              <a:rPr lang="ko-KR" altLang="en-US" dirty="0" err="1"/>
              <a:t>안먹네요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8920781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Autoplay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&lt;a&gt; </a:t>
            </a:r>
            <a:r>
              <a:rPr lang="ko-KR" altLang="en-US" dirty="0"/>
              <a:t>태그의 특성 상 </a:t>
            </a:r>
            <a:r>
              <a:rPr lang="en-US" altLang="ko-KR" dirty="0" err="1"/>
              <a:t>href</a:t>
            </a:r>
            <a:r>
              <a:rPr lang="ko-KR" altLang="en-US" dirty="0"/>
              <a:t> 로 인해 페이지를 새로 고침</a:t>
            </a:r>
            <a:endParaRPr lang="en-US" altLang="ko-KR" dirty="0"/>
          </a:p>
          <a:p>
            <a:r>
              <a:rPr lang="ko-KR" altLang="en-US" dirty="0">
                <a:sym typeface="Wingdings" panose="05000000000000000000" pitchFamily="2" charset="2"/>
              </a:rPr>
              <a:t>이를 해결하기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위해 </a:t>
            </a:r>
            <a:r>
              <a:rPr lang="en-US" altLang="ko-KR" dirty="0" err="1">
                <a:sym typeface="Wingdings" panose="05000000000000000000" pitchFamily="2" charset="2"/>
              </a:rPr>
              <a:t>href</a:t>
            </a:r>
            <a:r>
              <a:rPr lang="en-US" altLang="ko-KR" dirty="0">
                <a:sym typeface="Wingdings" panose="05000000000000000000" pitchFamily="2" charset="2"/>
              </a:rPr>
              <a:t>=“</a:t>
            </a:r>
            <a:r>
              <a:rPr lang="en-US" altLang="ko-KR" dirty="0" err="1">
                <a:sym typeface="Wingdings" panose="05000000000000000000" pitchFamily="2" charset="2"/>
              </a:rPr>
              <a:t>javascript</a:t>
            </a:r>
            <a:r>
              <a:rPr lang="en-US" altLang="ko-KR" dirty="0">
                <a:sym typeface="Wingdings" panose="05000000000000000000" pitchFamily="2" charset="2"/>
              </a:rPr>
              <a:t>:</a:t>
            </a:r>
            <a:r>
              <a:rPr lang="ko-KR" altLang="en-US" dirty="0" err="1">
                <a:sym typeface="Wingdings" panose="05000000000000000000" pitchFamily="2" charset="2"/>
              </a:rPr>
              <a:t>함수명</a:t>
            </a:r>
            <a:r>
              <a:rPr lang="en-US" altLang="ko-KR" dirty="0">
                <a:sym typeface="Wingdings" panose="05000000000000000000" pitchFamily="2" charset="2"/>
              </a:rPr>
              <a:t>();” </a:t>
            </a:r>
            <a:r>
              <a:rPr lang="ko-KR" altLang="en-US" dirty="0">
                <a:sym typeface="Wingdings" panose="05000000000000000000" pitchFamily="2" charset="2"/>
              </a:rPr>
              <a:t>을 사용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/>
              <a:t>A</a:t>
            </a:r>
            <a:r>
              <a:rPr lang="ko-KR" altLang="en-US" dirty="0"/>
              <a:t> 태그의 효과는 쓰고 싶지만</a:t>
            </a:r>
            <a:r>
              <a:rPr lang="en-US" altLang="ko-KR" dirty="0"/>
              <a:t>, </a:t>
            </a:r>
            <a:r>
              <a:rPr lang="ko-KR" altLang="en-US" dirty="0"/>
              <a:t>페이지 새로 고침을 막으려면</a:t>
            </a:r>
            <a:endParaRPr lang="en-US" altLang="ko-KR" dirty="0"/>
          </a:p>
          <a:p>
            <a:pPr lvl="1"/>
            <a:r>
              <a:rPr lang="en-US" altLang="ko-KR" dirty="0"/>
              <a:t>&lt;a </a:t>
            </a:r>
            <a:r>
              <a:rPr lang="en-US" altLang="ko-KR" dirty="0" err="1"/>
              <a:t>href</a:t>
            </a:r>
            <a:r>
              <a:rPr lang="en-US" altLang="ko-KR" dirty="0"/>
              <a:t>=“</a:t>
            </a:r>
            <a:r>
              <a:rPr lang="en-US" altLang="ko-KR" dirty="0" err="1"/>
              <a:t>javascript:void</a:t>
            </a:r>
            <a:r>
              <a:rPr lang="en-US" altLang="ko-KR" dirty="0"/>
              <a:t>(0);”&gt; </a:t>
            </a:r>
            <a:r>
              <a:rPr lang="ko-KR" altLang="en-US" dirty="0"/>
              <a:t>사용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507EB-1B6D-4B3A-3305-197C2205D33A}"/>
              </a:ext>
            </a:extLst>
          </p:cNvPr>
          <p:cNvSpPr txBox="1"/>
          <p:nvPr/>
        </p:nvSpPr>
        <p:spPr>
          <a:xfrm>
            <a:off x="523783" y="4487839"/>
            <a:ext cx="9559784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javascript:stopAutoPlay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();"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add_circle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82137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Autoplay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swiperPromotion</a:t>
            </a:r>
            <a:r>
              <a:rPr lang="en-US" altLang="ko-KR" dirty="0"/>
              <a:t> </a:t>
            </a:r>
            <a:r>
              <a:rPr lang="ko-KR" altLang="en-US" dirty="0"/>
              <a:t>의 값을 </a:t>
            </a:r>
            <a:r>
              <a:rPr lang="en-US" altLang="ko-KR" dirty="0"/>
              <a:t>console.log </a:t>
            </a:r>
            <a:r>
              <a:rPr lang="ko-KR" altLang="en-US" dirty="0"/>
              <a:t>로 </a:t>
            </a:r>
            <a:r>
              <a:rPr lang="ko-KR" altLang="en-US" dirty="0" err="1"/>
              <a:t>찍어보기</a:t>
            </a:r>
            <a:endParaRPr lang="en-US" altLang="ko-KR" dirty="0"/>
          </a:p>
          <a:p>
            <a:r>
              <a:rPr lang="en-US" altLang="ko-KR" dirty="0" err="1"/>
              <a:t>swiperPromotion.autoplay.running</a:t>
            </a:r>
            <a:r>
              <a:rPr lang="en-US" altLang="ko-KR" dirty="0"/>
              <a:t> </a:t>
            </a:r>
            <a:r>
              <a:rPr lang="ko-KR" altLang="en-US" dirty="0"/>
              <a:t>값에 따라 </a:t>
            </a:r>
            <a:r>
              <a:rPr lang="en-US" altLang="ko-KR" dirty="0"/>
              <a:t>stop / start </a:t>
            </a:r>
            <a:r>
              <a:rPr lang="ko-KR" altLang="en-US" dirty="0"/>
              <a:t>여부 결정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354263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Promotion Toggle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Promotion section </a:t>
            </a:r>
            <a:r>
              <a:rPr lang="ko-KR" altLang="en-US" dirty="0" err="1"/>
              <a:t>토글</a:t>
            </a:r>
            <a:r>
              <a:rPr lang="ko-KR" altLang="en-US" dirty="0"/>
              <a:t> 기능 추가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Toggle </a:t>
            </a:r>
            <a:r>
              <a:rPr lang="ko-KR" altLang="en-US" dirty="0"/>
              <a:t>용 버튼에 클래스 주기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 err="1"/>
              <a:t>Javascript:void</a:t>
            </a:r>
            <a:r>
              <a:rPr lang="en-US" altLang="ko-KR" dirty="0"/>
              <a:t>(0);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en-US" altLang="ko-KR" dirty="0"/>
              <a:t>JS </a:t>
            </a:r>
            <a:r>
              <a:rPr lang="ko-KR" altLang="en-US" dirty="0"/>
              <a:t>에서 버튼에 </a:t>
            </a:r>
            <a:r>
              <a:rPr lang="en-US" altLang="ko-KR" dirty="0" err="1"/>
              <a:t>addEventListener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en-US" altLang="ko-KR" dirty="0"/>
              <a:t>Promotion </a:t>
            </a:r>
            <a:r>
              <a:rPr lang="ko-KR" altLang="en-US" dirty="0"/>
              <a:t>에 </a:t>
            </a:r>
            <a:r>
              <a:rPr lang="en-US" altLang="ko-KR" dirty="0"/>
              <a:t>hide </a:t>
            </a:r>
            <a:r>
              <a:rPr lang="ko-KR" altLang="en-US" dirty="0"/>
              <a:t>클래스 추가 </a:t>
            </a:r>
            <a:r>
              <a:rPr lang="en-US" altLang="ko-KR" dirty="0"/>
              <a:t>/ </a:t>
            </a:r>
            <a:r>
              <a:rPr lang="ko-KR" altLang="en-US" dirty="0"/>
              <a:t>삭제 처리</a:t>
            </a:r>
            <a:endParaRPr lang="en-US" altLang="ko-KR" dirty="0"/>
          </a:p>
          <a:p>
            <a:r>
              <a:rPr lang="en-US" altLang="ko-KR" dirty="0"/>
              <a:t>CSS </a:t>
            </a:r>
            <a:r>
              <a:rPr lang="ko-KR" altLang="en-US" dirty="0"/>
              <a:t>에서 </a:t>
            </a:r>
            <a:r>
              <a:rPr lang="en-US" altLang="ko-KR" dirty="0"/>
              <a:t>promotion </a:t>
            </a:r>
            <a:r>
              <a:rPr lang="ko-KR" altLang="en-US" dirty="0"/>
              <a:t>처리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2743637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Promotion Toggle </a:t>
            </a:r>
            <a:r>
              <a:rPr lang="ko-KR" altLang="en-US" dirty="0"/>
              <a:t>버튼 애니메이션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Promotion section </a:t>
            </a:r>
            <a:r>
              <a:rPr lang="ko-KR" altLang="en-US" dirty="0" err="1"/>
              <a:t>토글</a:t>
            </a:r>
            <a:r>
              <a:rPr lang="ko-KR" altLang="en-US" dirty="0"/>
              <a:t> 버튼 애니메이션 추가하기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보여 졌을 때 </a:t>
            </a:r>
            <a:r>
              <a:rPr lang="en-US" altLang="ko-KR" dirty="0"/>
              <a:t>180deg </a:t>
            </a:r>
            <a:r>
              <a:rPr lang="ko-KR" altLang="en-US" dirty="0"/>
              <a:t>돌아가도록 처리하기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JS, CSS </a:t>
            </a:r>
            <a:r>
              <a:rPr lang="ko-KR" altLang="en-US" dirty="0"/>
              <a:t>수정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6643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39876C6-D319-1184-4723-67A38AF3C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53" y="669304"/>
            <a:ext cx="10999694" cy="551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28573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스크롤에 따른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애니메이션 처리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36545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Scroll </a:t>
            </a:r>
            <a:r>
              <a:rPr lang="ko-KR" altLang="en-US" dirty="0"/>
              <a:t>발생을 체크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브라우저 레벨에서 발생하는 개념이므로</a:t>
            </a:r>
            <a:endParaRPr lang="en-US" altLang="ko-KR" dirty="0"/>
          </a:p>
          <a:p>
            <a:r>
              <a:rPr lang="en-US" altLang="ko-KR" dirty="0"/>
              <a:t>document </a:t>
            </a:r>
            <a:r>
              <a:rPr lang="en-US" altLang="ko-KR" dirty="0">
                <a:sym typeface="Wingdings" panose="05000000000000000000" pitchFamily="2" charset="2"/>
              </a:rPr>
              <a:t> window </a:t>
            </a:r>
            <a:r>
              <a:rPr lang="ko-KR" altLang="en-US" dirty="0">
                <a:sym typeface="Wingdings" panose="05000000000000000000" pitchFamily="2" charset="2"/>
              </a:rPr>
              <a:t>사용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콘솔 로그에서 확인하기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37E83-7AD5-95D8-C949-CF61DDAD3AFE}"/>
              </a:ext>
            </a:extLst>
          </p:cNvPr>
          <p:cNvSpPr txBox="1"/>
          <p:nvPr/>
        </p:nvSpPr>
        <p:spPr>
          <a:xfrm>
            <a:off x="838200" y="3174882"/>
            <a:ext cx="7676626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SCROLL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scrollYpos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"scroll"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scrollYpos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scrollYpos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36021869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페이지가 </a:t>
            </a:r>
            <a:r>
              <a:rPr lang="ko-KR" altLang="en-US" dirty="0" err="1"/>
              <a:t>로드되면</a:t>
            </a:r>
            <a:r>
              <a:rPr lang="ko-KR" altLang="en-US" dirty="0"/>
              <a:t> 바로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Visual </a:t>
            </a:r>
            <a:r>
              <a:rPr lang="ko-KR" altLang="en-US" dirty="0"/>
              <a:t>의 애니메이션 재생 필요</a:t>
            </a:r>
            <a:endParaRPr lang="en-US" altLang="ko-KR" dirty="0"/>
          </a:p>
          <a:p>
            <a:r>
              <a:rPr lang="en-US" altLang="ko-KR" dirty="0"/>
              <a:t>Visual </a:t>
            </a:r>
            <a:r>
              <a:rPr lang="ko-KR" altLang="en-US" dirty="0"/>
              <a:t>의</a:t>
            </a:r>
            <a:r>
              <a:rPr lang="en-US" altLang="ko-KR" dirty="0"/>
              <a:t> inner </a:t>
            </a:r>
            <a:r>
              <a:rPr lang="ko-KR" altLang="en-US" dirty="0"/>
              <a:t>클래스에 </a:t>
            </a:r>
            <a:r>
              <a:rPr lang="en-US" altLang="ko-KR" dirty="0"/>
              <a:t>:hover </a:t>
            </a:r>
            <a:r>
              <a:rPr lang="ko-KR" altLang="en-US" dirty="0"/>
              <a:t>로 처리 했던 것으로 클래스로 변경 </a:t>
            </a:r>
            <a:r>
              <a:rPr lang="en-US" altLang="ko-KR" dirty="0">
                <a:sym typeface="Wingdings" panose="05000000000000000000" pitchFamily="2" charset="2"/>
              </a:rPr>
              <a:t> :hover  animate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페이지가 로드 되면 바로 실행되는 함수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/>
              <a:t>Window.onload</a:t>
            </a:r>
            <a:r>
              <a:rPr lang="en-US" altLang="ko-KR" dirty="0"/>
              <a:t>() </a:t>
            </a:r>
            <a:r>
              <a:rPr lang="ko-KR" altLang="en-US" dirty="0"/>
              <a:t>사용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D69D36-4155-131A-21DF-A571FFC36D0E}"/>
              </a:ext>
            </a:extLst>
          </p:cNvPr>
          <p:cNvSpPr txBox="1"/>
          <p:nvPr/>
        </p:nvSpPr>
        <p:spPr>
          <a:xfrm>
            <a:off x="838200" y="5058128"/>
            <a:ext cx="8277836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visualInner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".visual .inner"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visualInner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"animate"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01136750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페루 애니메이션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스크롤 위치 찾기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300 </a:t>
            </a:r>
            <a:r>
              <a:rPr lang="ko-KR" altLang="en-US" dirty="0">
                <a:sym typeface="Wingdings" panose="05000000000000000000" pitchFamily="2" charset="2"/>
              </a:rPr>
              <a:t>정도가 적당해 보이네요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Hover</a:t>
            </a:r>
            <a:r>
              <a:rPr lang="ko-KR" altLang="en-US" dirty="0">
                <a:sym typeface="Wingdings" panose="05000000000000000000" pitchFamily="2" charset="2"/>
              </a:rPr>
              <a:t> 로 처리해 두었던 애니메이션을 </a:t>
            </a:r>
            <a:r>
              <a:rPr lang="en-US" altLang="ko-KR" dirty="0" err="1">
                <a:sym typeface="Wingdings" panose="05000000000000000000" pitchFamily="2" charset="2"/>
              </a:rPr>
              <a:t>animte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클래스로 변경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JS </a:t>
            </a:r>
            <a:r>
              <a:rPr lang="ko-KR" altLang="en-US" dirty="0">
                <a:sym typeface="Wingdings" panose="05000000000000000000" pitchFamily="2" charset="2"/>
              </a:rPr>
              <a:t>처리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5E2B1A-A13E-52A3-CCFB-3D15FF58C496}"/>
              </a:ext>
            </a:extLst>
          </p:cNvPr>
          <p:cNvSpPr txBox="1"/>
          <p:nvPr/>
        </p:nvSpPr>
        <p:spPr>
          <a:xfrm>
            <a:off x="648050" y="3776715"/>
            <a:ext cx="791711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scrollYpos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peruAnimate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peru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peruAnimate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"animate"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285863530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ySoti - Snoopyalien24 - 'Just Did It'- Tees">
            <a:extLst>
              <a:ext uri="{FF2B5EF4-FFF2-40B4-BE49-F238E27FC236}">
                <a16:creationId xmlns:a16="http://schemas.microsoft.com/office/drawing/2014/main" id="{CC69BC57-839A-7C33-0D16-58CD79B5D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166" y="363397"/>
            <a:ext cx="7977668" cy="613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32767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9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1769D32-6BBE-611C-F4C6-7009571E1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29" y="524299"/>
            <a:ext cx="11089341" cy="580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706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FBD1F4F-1BC7-2099-7854-3DF2CA12B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657" y="403245"/>
            <a:ext cx="6634685" cy="605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5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105C1FE-E963-7357-B81D-1F52E6940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233" y="286080"/>
            <a:ext cx="7339534" cy="628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36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this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9249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6259DA-C0E4-514B-5203-F8BE40D13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12" y="868949"/>
            <a:ext cx="10927976" cy="512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8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8A97C9-889F-5300-6078-56F598BFE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82" y="266209"/>
            <a:ext cx="10278036" cy="632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112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5B6EB00-8666-1D4D-D54F-47E5B9C1FACA}"/>
              </a:ext>
            </a:extLst>
          </p:cNvPr>
          <p:cNvSpPr txBox="1"/>
          <p:nvPr/>
        </p:nvSpPr>
        <p:spPr>
          <a:xfrm>
            <a:off x="905435" y="1028343"/>
            <a:ext cx="6096000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"Mike"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girl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"Jane"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I'm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${this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girl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A26389-298B-D76E-6925-4D6C6B18B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105" y="1028343"/>
            <a:ext cx="2553786" cy="116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41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pororo</a:t>
            </a:r>
            <a:r>
              <a:rPr lang="ko-KR" altLang="en-US" dirty="0"/>
              <a:t> 객체에 뽀로로의 이름을 출력하는 </a:t>
            </a:r>
            <a:r>
              <a:rPr lang="en-US" altLang="ko-KR" dirty="0"/>
              <a:t>method </a:t>
            </a:r>
            <a:r>
              <a:rPr lang="ko-KR" altLang="en-US" dirty="0"/>
              <a:t>추가하기</a:t>
            </a:r>
            <a:endParaRPr lang="en-US" altLang="ko-KR" dirty="0"/>
          </a:p>
          <a:p>
            <a:r>
              <a:rPr lang="ko-KR" altLang="en-US" dirty="0"/>
              <a:t>특정 객체의 </a:t>
            </a:r>
            <a:r>
              <a:rPr lang="en-US" altLang="ko-KR" dirty="0"/>
              <a:t>height </a:t>
            </a:r>
            <a:r>
              <a:rPr lang="ko-KR" altLang="en-US" dirty="0"/>
              <a:t>를 출력하는 </a:t>
            </a:r>
            <a:r>
              <a:rPr lang="en-US" altLang="ko-KR" dirty="0" err="1"/>
              <a:t>showHeight</a:t>
            </a:r>
            <a:r>
              <a:rPr lang="en-US" altLang="ko-KR" dirty="0"/>
              <a:t>() </a:t>
            </a:r>
            <a:r>
              <a:rPr lang="ko-KR" altLang="en-US" dirty="0"/>
              <a:t>함수를 작성하고 </a:t>
            </a:r>
            <a:r>
              <a:rPr lang="en-US" altLang="ko-KR" dirty="0" err="1"/>
              <a:t>pororo</a:t>
            </a:r>
            <a:r>
              <a:rPr lang="en-US" altLang="ko-KR" dirty="0"/>
              <a:t> </a:t>
            </a:r>
            <a:r>
              <a:rPr lang="ko-KR" altLang="en-US" dirty="0"/>
              <a:t>객체의 메소드로 추가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pororo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의 키를 출력하기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34507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자바스크립트(JavaScript) 공부하자">
            <a:extLst>
              <a:ext uri="{FF2B5EF4-FFF2-40B4-BE49-F238E27FC236}">
                <a16:creationId xmlns:a16="http://schemas.microsoft.com/office/drawing/2014/main" id="{D017663F-6417-3D83-AB39-077C7BDD1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193" y="851193"/>
            <a:ext cx="5155614" cy="51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764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화살표 함수와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this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39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52F4FCF-0892-9445-AED6-A490C48F6789}"/>
              </a:ext>
            </a:extLst>
          </p:cNvPr>
          <p:cNvSpPr txBox="1"/>
          <p:nvPr/>
        </p:nvSpPr>
        <p:spPr>
          <a:xfrm>
            <a:off x="322729" y="1028343"/>
            <a:ext cx="6096000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`Hello, I'm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${this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"Mike"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girl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"Jane"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girl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sayHello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02614F-3C4E-F882-9A0D-57A03D9F6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8366" y="4150564"/>
            <a:ext cx="8073634" cy="191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7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08C2D6A-45EE-E6EE-497A-5E3660CED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58" y="1027104"/>
            <a:ext cx="11126883" cy="480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454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BDB413A-71DE-363A-C8CD-5CBA5AB11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936" y="278524"/>
            <a:ext cx="10070127" cy="630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59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아~ 완벽히 이해했어! 짤 :: 개그저장소">
            <a:extLst>
              <a:ext uri="{FF2B5EF4-FFF2-40B4-BE49-F238E27FC236}">
                <a16:creationId xmlns:a16="http://schemas.microsoft.com/office/drawing/2014/main" id="{29AC6C8D-A270-8663-6706-2FA52B7B8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13" y="990600"/>
            <a:ext cx="5286375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1081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익스트림무비 - 테니스공의 색깔은 노랑일까 초록일까?">
            <a:extLst>
              <a:ext uri="{FF2B5EF4-FFF2-40B4-BE49-F238E27FC236}">
                <a16:creationId xmlns:a16="http://schemas.microsoft.com/office/drawing/2014/main" id="{D9C550BE-06B0-CFA3-1604-3A9CB2487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562100"/>
            <a:ext cx="45720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9849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생성자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1314287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C654B4-22DC-7619-F5C6-E234ECAC6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88" y="657930"/>
            <a:ext cx="10712824" cy="554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91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현장] '월드컵 쇼크 증후군' 앓는 대학로 극장들 : 사회일반 : 사회 : 뉴스 : 한겨레">
            <a:extLst>
              <a:ext uri="{FF2B5EF4-FFF2-40B4-BE49-F238E27FC236}">
                <a16:creationId xmlns:a16="http://schemas.microsoft.com/office/drawing/2014/main" id="{492D7D2D-D13A-F8DF-0D73-A33F8A676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1695450"/>
            <a:ext cx="5619750" cy="346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724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A6ED233-3942-F054-FB6A-CB3DF46A9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752" y="95358"/>
            <a:ext cx="9004495" cy="666728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D197A41-6827-9A76-FFCA-9EAECEA5890C}"/>
              </a:ext>
            </a:extLst>
          </p:cNvPr>
          <p:cNvSpPr/>
          <p:nvPr/>
        </p:nvSpPr>
        <p:spPr>
          <a:xfrm>
            <a:off x="6870584" y="2600587"/>
            <a:ext cx="218113" cy="4697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1CBA1D-C4CC-9DCD-1895-F2C71FF5815B}"/>
              </a:ext>
            </a:extLst>
          </p:cNvPr>
          <p:cNvSpPr/>
          <p:nvPr/>
        </p:nvSpPr>
        <p:spPr>
          <a:xfrm>
            <a:off x="6385421" y="3078760"/>
            <a:ext cx="218113" cy="4697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91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희망 짤과 움짤 모음 - 짤봇">
            <a:extLst>
              <a:ext uri="{FF2B5EF4-FFF2-40B4-BE49-F238E27FC236}">
                <a16:creationId xmlns:a16="http://schemas.microsoft.com/office/drawing/2014/main" id="{444797E1-D319-E185-5302-4E5625B7D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9950" y="742950"/>
            <a:ext cx="53721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683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72717C-158B-14CF-435F-CA69FAC60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69" y="651618"/>
            <a:ext cx="11534862" cy="555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0472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0CC6FB7-A5B9-DEDD-3A12-765D3A288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079" y="0"/>
            <a:ext cx="8622706" cy="650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34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09DD0A2-CF92-4DE9-7DC1-B72384E538BA}"/>
              </a:ext>
            </a:extLst>
          </p:cNvPr>
          <p:cNvSpPr txBox="1"/>
          <p:nvPr/>
        </p:nvSpPr>
        <p:spPr>
          <a:xfrm>
            <a:off x="396380" y="354884"/>
            <a:ext cx="8797954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${this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의 가격은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pineapple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"pineapple"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watermelon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"watermelon"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strawberry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"strawberry"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pineapple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watermelon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strawberry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showPrice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316CB5C-C321-2E6A-D953-57C68E612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565" y="4630266"/>
            <a:ext cx="5393055" cy="199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55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38F1B0-9540-AE2A-7959-27B9D9305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DDBB730F-D616-D8A9-5E08-B47178209C63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Kdt</a:t>
            </a:r>
            <a:r>
              <a:rPr lang="en-US" altLang="ko-KR" dirty="0"/>
              <a:t> </a:t>
            </a:r>
            <a:r>
              <a:rPr lang="ko-KR" altLang="en-US" dirty="0"/>
              <a:t>라는 생성자 함수를 만들어 주세요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생성자 함수에는</a:t>
            </a:r>
            <a:endParaRPr lang="en-US" altLang="ko-KR" dirty="0"/>
          </a:p>
          <a:p>
            <a:pPr lvl="1"/>
            <a:r>
              <a:rPr lang="ko-KR" altLang="en-US" dirty="0"/>
              <a:t>참여자의 이름</a:t>
            </a:r>
            <a:r>
              <a:rPr lang="en-US" altLang="ko-KR" dirty="0"/>
              <a:t>  / </a:t>
            </a:r>
            <a:r>
              <a:rPr lang="ko-KR" altLang="en-US" dirty="0"/>
              <a:t>성별 데이터가 포함 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참여자의 이름과 성별을 출력하는 </a:t>
            </a:r>
            <a:r>
              <a:rPr lang="en-US" altLang="ko-KR" dirty="0"/>
              <a:t>method </a:t>
            </a:r>
            <a:r>
              <a:rPr lang="ko-KR" altLang="en-US" dirty="0"/>
              <a:t>도 포함됩니다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자신과 짝꿍</a:t>
            </a:r>
            <a:r>
              <a:rPr lang="en-US" altLang="ko-KR" dirty="0"/>
              <a:t>, </a:t>
            </a:r>
            <a:r>
              <a:rPr lang="ko-KR" altLang="en-US" dirty="0"/>
              <a:t>그리고 바로 옆 테이블에 있는 참여자 </a:t>
            </a:r>
            <a:r>
              <a:rPr lang="en-US" altLang="ko-KR" dirty="0"/>
              <a:t>2</a:t>
            </a:r>
            <a:r>
              <a:rPr lang="ko-KR" altLang="en-US" dirty="0"/>
              <a:t>명에 대한 정보를 생성자 함수를 이용하여 </a:t>
            </a:r>
            <a:r>
              <a:rPr lang="en-US" altLang="ko-KR" dirty="0"/>
              <a:t>4</a:t>
            </a:r>
            <a:r>
              <a:rPr lang="ko-KR" altLang="en-US" dirty="0"/>
              <a:t>개의 변수로 저장하세요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참여자의 이름과 성별을 출력하는 </a:t>
            </a:r>
            <a:r>
              <a:rPr lang="en-US" altLang="ko-KR" dirty="0"/>
              <a:t>method </a:t>
            </a:r>
            <a:r>
              <a:rPr lang="ko-KR" altLang="en-US" dirty="0"/>
              <a:t>를 이용 </a:t>
            </a:r>
            <a:r>
              <a:rPr lang="en-US" altLang="ko-KR" dirty="0"/>
              <a:t>4</a:t>
            </a:r>
            <a:r>
              <a:rPr lang="ko-KR" altLang="en-US" dirty="0"/>
              <a:t>명의 정보를 출력해 보세요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39331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3500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DOM</a:t>
            </a:r>
          </a:p>
          <a:p>
            <a:pPr algn="ctr"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(Document Object Model)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29470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2"/>
                </a:solidFill>
              </a:rPr>
              <a:t>DOM(Document Object Model)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HTML</a:t>
            </a:r>
            <a:r>
              <a:rPr lang="ko-KR" altLang="en-US" dirty="0"/>
              <a:t> 문서 요소의 집합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HTML </a:t>
            </a:r>
            <a:r>
              <a:rPr lang="ko-KR" altLang="en-US" dirty="0"/>
              <a:t>문서는 각각의 </a:t>
            </a:r>
            <a:r>
              <a:rPr lang="en-US" altLang="ko-KR" dirty="0"/>
              <a:t>node </a:t>
            </a:r>
            <a:r>
              <a:rPr lang="ko-KR" altLang="en-US" dirty="0"/>
              <a:t>와 </a:t>
            </a:r>
            <a:r>
              <a:rPr lang="en-US" altLang="ko-KR" dirty="0"/>
              <a:t>object </a:t>
            </a:r>
            <a:r>
              <a:rPr lang="ko-KR" altLang="en-US" dirty="0"/>
              <a:t>의 집합으로 문서를 표현</a:t>
            </a:r>
            <a:endParaRPr lang="en-US" altLang="ko-KR" dirty="0"/>
          </a:p>
          <a:p>
            <a:r>
              <a:rPr lang="ko-KR" altLang="en-US" dirty="0"/>
              <a:t>따라서 각각 </a:t>
            </a:r>
            <a:r>
              <a:rPr lang="en-US" altLang="ko-KR" dirty="0"/>
              <a:t>node </a:t>
            </a:r>
            <a:r>
              <a:rPr lang="ko-KR" altLang="en-US" dirty="0"/>
              <a:t>또는 </a:t>
            </a:r>
            <a:r>
              <a:rPr lang="en-US" altLang="ko-KR" dirty="0"/>
              <a:t>object </a:t>
            </a:r>
            <a:r>
              <a:rPr lang="ko-KR" altLang="en-US" dirty="0"/>
              <a:t>에 접근하여 </a:t>
            </a:r>
            <a:r>
              <a:rPr lang="ko-KR" altLang="en-US" dirty="0">
                <a:solidFill>
                  <a:schemeClr val="accent2"/>
                </a:solidFill>
              </a:rPr>
              <a:t>문서 구조 </a:t>
            </a:r>
            <a:r>
              <a:rPr lang="en-US" altLang="ko-KR" dirty="0">
                <a:solidFill>
                  <a:schemeClr val="accent2"/>
                </a:solidFill>
              </a:rPr>
              <a:t>/ </a:t>
            </a:r>
            <a:r>
              <a:rPr lang="ko-KR" altLang="en-US" dirty="0">
                <a:solidFill>
                  <a:schemeClr val="accent2"/>
                </a:solidFill>
              </a:rPr>
              <a:t>스타일 </a:t>
            </a:r>
            <a:r>
              <a:rPr lang="en-US" altLang="ko-KR" dirty="0">
                <a:solidFill>
                  <a:schemeClr val="accent2"/>
                </a:solidFill>
              </a:rPr>
              <a:t>/ </a:t>
            </a:r>
            <a:r>
              <a:rPr lang="ko-KR" altLang="en-US" dirty="0">
                <a:solidFill>
                  <a:schemeClr val="accent2"/>
                </a:solidFill>
              </a:rPr>
              <a:t>내용</a:t>
            </a:r>
            <a:r>
              <a:rPr lang="ko-KR" altLang="en-US" dirty="0"/>
              <a:t> 등을 변경 할 수 있도록 하는 것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09143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문서 객체 모델 - 위키백과, 우리 모두의 백과사전">
            <a:extLst>
              <a:ext uri="{FF2B5EF4-FFF2-40B4-BE49-F238E27FC236}">
                <a16:creationId xmlns:a16="http://schemas.microsoft.com/office/drawing/2014/main" id="{3C183560-FF8F-FEF7-8DF4-F2EA25D2E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612" y="385762"/>
            <a:ext cx="5880775" cy="608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2648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181121-8DC2-0191-5B1A-F393134B6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73" y="1528517"/>
            <a:ext cx="10487853" cy="31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305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2CA87F-AEF0-9B90-403D-6FA5B8147E63}"/>
              </a:ext>
            </a:extLst>
          </p:cNvPr>
          <p:cNvSpPr txBox="1"/>
          <p:nvPr/>
        </p:nvSpPr>
        <p:spPr>
          <a:xfrm>
            <a:off x="266700" y="131267"/>
            <a:ext cx="7515226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"./dom.js"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Box!!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981BC5-7740-12BB-908A-7297B79A8C6A}"/>
              </a:ext>
            </a:extLst>
          </p:cNvPr>
          <p:cNvSpPr txBox="1"/>
          <p:nvPr/>
        </p:nvSpPr>
        <p:spPr>
          <a:xfrm>
            <a:off x="266700" y="5249405"/>
            <a:ext cx="7515226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F71D7-6B74-831D-FF6B-2F7E9AC3D5A7}"/>
              </a:ext>
            </a:extLst>
          </p:cNvPr>
          <p:cNvSpPr txBox="1"/>
          <p:nvPr/>
        </p:nvSpPr>
        <p:spPr>
          <a:xfrm>
            <a:off x="5438775" y="307896"/>
            <a:ext cx="1930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dom.html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2F5E23-2945-D5AF-D709-97CD61D6EBDB}"/>
              </a:ext>
            </a:extLst>
          </p:cNvPr>
          <p:cNvSpPr txBox="1"/>
          <p:nvPr/>
        </p:nvSpPr>
        <p:spPr>
          <a:xfrm>
            <a:off x="6096000" y="6026884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dom.js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51757A8-03E0-D88C-23BD-8BC789CCC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8454" y="2645557"/>
            <a:ext cx="3703546" cy="156688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6EDD333-7E02-A61A-D018-F51F79E404D4}"/>
              </a:ext>
            </a:extLst>
          </p:cNvPr>
          <p:cNvSpPr/>
          <p:nvPr/>
        </p:nvSpPr>
        <p:spPr>
          <a:xfrm>
            <a:off x="815788" y="2370093"/>
            <a:ext cx="4195483" cy="3064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6954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2CA87F-AEF0-9B90-403D-6FA5B8147E63}"/>
              </a:ext>
            </a:extLst>
          </p:cNvPr>
          <p:cNvSpPr txBox="1"/>
          <p:nvPr/>
        </p:nvSpPr>
        <p:spPr>
          <a:xfrm>
            <a:off x="266700" y="131267"/>
            <a:ext cx="7515226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Box!!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"./dom.js"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F71D7-6B74-831D-FF6B-2F7E9AC3D5A7}"/>
              </a:ext>
            </a:extLst>
          </p:cNvPr>
          <p:cNvSpPr txBox="1"/>
          <p:nvPr/>
        </p:nvSpPr>
        <p:spPr>
          <a:xfrm>
            <a:off x="5438775" y="307896"/>
            <a:ext cx="1930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dom.html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BC399E-4E2E-E389-9388-27A820091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273" y="2812886"/>
            <a:ext cx="4229727" cy="7113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78B30E-6657-60B5-5A18-983652D306F8}"/>
              </a:ext>
            </a:extLst>
          </p:cNvPr>
          <p:cNvSpPr txBox="1"/>
          <p:nvPr/>
        </p:nvSpPr>
        <p:spPr>
          <a:xfrm>
            <a:off x="266700" y="5249405"/>
            <a:ext cx="7515226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5410BD-5660-1520-9374-1FDDD5DD131C}"/>
              </a:ext>
            </a:extLst>
          </p:cNvPr>
          <p:cNvSpPr txBox="1"/>
          <p:nvPr/>
        </p:nvSpPr>
        <p:spPr>
          <a:xfrm>
            <a:off x="6096000" y="6026884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dom.js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4E967B-3E65-1185-AABB-560C9B2199D8}"/>
              </a:ext>
            </a:extLst>
          </p:cNvPr>
          <p:cNvSpPr/>
          <p:nvPr/>
        </p:nvSpPr>
        <p:spPr>
          <a:xfrm>
            <a:off x="815788" y="3455895"/>
            <a:ext cx="4195483" cy="3064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4884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저장각! 찰리브라운 스누피 명언 명대사 짤 모음 : 네이버 블로그">
            <a:extLst>
              <a:ext uri="{FF2B5EF4-FFF2-40B4-BE49-F238E27FC236}">
                <a16:creationId xmlns:a16="http://schemas.microsoft.com/office/drawing/2014/main" id="{6FFD2077-4522-CE88-B155-52FA6E24F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204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82CA87F-AEF0-9B90-403D-6FA5B8147E63}"/>
              </a:ext>
            </a:extLst>
          </p:cNvPr>
          <p:cNvSpPr txBox="1"/>
          <p:nvPr/>
        </p:nvSpPr>
        <p:spPr>
          <a:xfrm>
            <a:off x="266700" y="131267"/>
            <a:ext cx="7515226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u="sng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u="sng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u="sng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b="0" u="sng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meta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http-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equiv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"X-UA-Compatible"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"IE=edge"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defer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"./dom.js"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Box!!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2F71D7-6B74-831D-FF6B-2F7E9AC3D5A7}"/>
              </a:ext>
            </a:extLst>
          </p:cNvPr>
          <p:cNvSpPr txBox="1"/>
          <p:nvPr/>
        </p:nvSpPr>
        <p:spPr>
          <a:xfrm>
            <a:off x="5438775" y="307896"/>
            <a:ext cx="1930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dom.html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F382998-1973-5294-BFFD-9394ED855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273" y="2812886"/>
            <a:ext cx="4229727" cy="71136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D376064-A319-D8AB-911E-9A62CB681153}"/>
              </a:ext>
            </a:extLst>
          </p:cNvPr>
          <p:cNvSpPr/>
          <p:nvPr/>
        </p:nvSpPr>
        <p:spPr>
          <a:xfrm>
            <a:off x="1752600" y="2370093"/>
            <a:ext cx="828675" cy="3064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7F7467-83EB-CAD8-09FF-0E8F3BCAFF3B}"/>
              </a:ext>
            </a:extLst>
          </p:cNvPr>
          <p:cNvSpPr txBox="1"/>
          <p:nvPr/>
        </p:nvSpPr>
        <p:spPr>
          <a:xfrm>
            <a:off x="266700" y="5249405"/>
            <a:ext cx="7515226" cy="147732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F8247D-C43A-2F29-1497-605030BD5BD0}"/>
              </a:ext>
            </a:extLst>
          </p:cNvPr>
          <p:cNvSpPr txBox="1"/>
          <p:nvPr/>
        </p:nvSpPr>
        <p:spPr>
          <a:xfrm>
            <a:off x="6096000" y="6026884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dom.js</a:t>
            </a:r>
            <a:endParaRPr lang="ko-KR" altLang="en-US" sz="2800" dirty="0">
              <a:solidFill>
                <a:schemeClr val="bg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0581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181121-8DC2-0191-5B1A-F393134B6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73" y="1528517"/>
            <a:ext cx="10487853" cy="310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37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8692AF8-7B51-6980-4ADD-14C1E0FA1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78" y="185737"/>
            <a:ext cx="744190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612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querySelector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3513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querySelector</a:t>
            </a:r>
            <a:r>
              <a:rPr lang="en-US" altLang="ko-KR" dirty="0"/>
              <a:t>(“</a:t>
            </a:r>
            <a:r>
              <a:rPr lang="ko-KR" altLang="en-US" dirty="0"/>
              <a:t>요소 </a:t>
            </a:r>
            <a:r>
              <a:rPr lang="ko-KR" altLang="en-US" dirty="0" err="1"/>
              <a:t>선택자</a:t>
            </a:r>
            <a:r>
              <a:rPr lang="en-US" altLang="ko-KR" dirty="0"/>
              <a:t>”)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요소 선택자를 사용해서 자신이 가져오고 싶어하는 요소를 가져오는 메소드</a:t>
            </a:r>
            <a:endParaRPr lang="en-US" altLang="ko-KR" dirty="0"/>
          </a:p>
          <a:p>
            <a:r>
              <a:rPr lang="ko-KR" altLang="en-US" dirty="0"/>
              <a:t>문서에서 만나는 </a:t>
            </a:r>
            <a:r>
              <a:rPr lang="ko-KR" altLang="en-US" dirty="0">
                <a:solidFill>
                  <a:schemeClr val="accent2"/>
                </a:solidFill>
              </a:rPr>
              <a:t>제일 첫번째 요소</a:t>
            </a:r>
            <a:r>
              <a:rPr lang="ko-KR" altLang="en-US" dirty="0"/>
              <a:t>를 반환 합니다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78E2AB-FA79-8F86-7C5F-4808182CE30B}"/>
              </a:ext>
            </a:extLst>
          </p:cNvPr>
          <p:cNvSpPr txBox="1"/>
          <p:nvPr/>
        </p:nvSpPr>
        <p:spPr>
          <a:xfrm>
            <a:off x="838200" y="3685418"/>
            <a:ext cx="6096000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5793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getElementById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14748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getElementById</a:t>
            </a:r>
            <a:r>
              <a:rPr lang="en-US" altLang="ko-KR" dirty="0"/>
              <a:t>(“ID”)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ID </a:t>
            </a:r>
            <a:r>
              <a:rPr lang="ko-KR" altLang="en-US" dirty="0"/>
              <a:t>이름을 불러서 해당 </a:t>
            </a:r>
            <a:r>
              <a:rPr lang="en-US" altLang="ko-KR" dirty="0"/>
              <a:t>ID</a:t>
            </a:r>
            <a:r>
              <a:rPr lang="ko-KR" altLang="en-US" dirty="0"/>
              <a:t>를 가지는 요소를 불러오는 메소드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E7B619-31A1-713E-4BB0-79C47F0A7F1D}"/>
              </a:ext>
            </a:extLst>
          </p:cNvPr>
          <p:cNvSpPr txBox="1"/>
          <p:nvPr/>
        </p:nvSpPr>
        <p:spPr>
          <a:xfrm>
            <a:off x="941294" y="2284622"/>
            <a:ext cx="7575176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inputEl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F1C990-8257-26E3-F441-45F8CC355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94" y="2868019"/>
            <a:ext cx="4021134" cy="190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368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classList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8507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classList.add</a:t>
            </a:r>
            <a:r>
              <a:rPr lang="en-US" altLang="ko-KR" dirty="0">
                <a:solidFill>
                  <a:srgbClr val="00B050"/>
                </a:solidFill>
              </a:rPr>
              <a:t> / remove / contain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선택 요소에 </a:t>
            </a:r>
            <a:r>
              <a:rPr lang="en-US" altLang="ko-KR" dirty="0"/>
              <a:t>class </a:t>
            </a:r>
            <a:r>
              <a:rPr lang="ko-KR" altLang="en-US" dirty="0"/>
              <a:t>를 더하거나</a:t>
            </a:r>
            <a:r>
              <a:rPr lang="en-US" altLang="ko-KR" dirty="0"/>
              <a:t>, </a:t>
            </a:r>
            <a:r>
              <a:rPr lang="ko-KR" altLang="en-US" dirty="0"/>
              <a:t>빼거나</a:t>
            </a:r>
            <a:r>
              <a:rPr lang="en-US" altLang="ko-KR" dirty="0"/>
              <a:t>, </a:t>
            </a:r>
            <a:r>
              <a:rPr lang="ko-KR" altLang="en-US" dirty="0"/>
              <a:t>클래스가 존재하는지 체크하는 메소드</a:t>
            </a:r>
            <a:endParaRPr lang="en-US" altLang="ko-KR" dirty="0"/>
          </a:p>
          <a:p>
            <a:r>
              <a:rPr lang="ko-KR" altLang="en-US" dirty="0"/>
              <a:t>해당 기능과 </a:t>
            </a:r>
            <a:r>
              <a:rPr lang="en-US" altLang="ko-KR" dirty="0"/>
              <a:t>CSS </a:t>
            </a:r>
            <a:r>
              <a:rPr lang="ko-KR" altLang="en-US" dirty="0"/>
              <a:t>를 잘 활용하면 변화무쌍</a:t>
            </a:r>
            <a:r>
              <a:rPr lang="en-US" altLang="ko-KR" dirty="0"/>
              <a:t>(?)</a:t>
            </a:r>
            <a:r>
              <a:rPr lang="ko-KR" altLang="en-US" dirty="0"/>
              <a:t>한 웹페이지 구성이 가능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53010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E8508B-CC2C-82FC-ACDC-272411BBD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29" y="305075"/>
            <a:ext cx="10431677" cy="624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15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1150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객체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Object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36547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AddEventListener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63851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addEventListener</a:t>
            </a:r>
            <a:r>
              <a:rPr lang="en-US" altLang="ko-KR" dirty="0"/>
              <a:t>(</a:t>
            </a:r>
            <a:r>
              <a:rPr lang="ko-KR" altLang="en-US" dirty="0"/>
              <a:t>이벤트</a:t>
            </a:r>
            <a:r>
              <a:rPr lang="en-US" altLang="ko-KR" dirty="0"/>
              <a:t>, </a:t>
            </a:r>
            <a:r>
              <a:rPr lang="ko-KR" altLang="en-US" dirty="0"/>
              <a:t>명령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선택 요소에 지정한 이벤트가 발생하면</a:t>
            </a:r>
            <a:r>
              <a:rPr lang="en-US" altLang="ko-KR" dirty="0"/>
              <a:t>, </a:t>
            </a:r>
            <a:r>
              <a:rPr lang="ko-KR" altLang="en-US" dirty="0"/>
              <a:t>약속 된 명령어를 실행시키는 메소드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F8DB1-4A8C-5FD8-B306-66E48E333D7B}"/>
              </a:ext>
            </a:extLst>
          </p:cNvPr>
          <p:cNvSpPr txBox="1"/>
          <p:nvPr/>
        </p:nvSpPr>
        <p:spPr>
          <a:xfrm>
            <a:off x="838200" y="2928832"/>
            <a:ext cx="6943165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"click!"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FA8179-F830-703B-52B8-458B7490C17F}"/>
              </a:ext>
            </a:extLst>
          </p:cNvPr>
          <p:cNvSpPr txBox="1"/>
          <p:nvPr/>
        </p:nvSpPr>
        <p:spPr>
          <a:xfrm>
            <a:off x="838200" y="5362390"/>
            <a:ext cx="9852212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32968337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8DC9389-07C2-3317-DB1E-D066F6A827AD}"/>
              </a:ext>
            </a:extLst>
          </p:cNvPr>
          <p:cNvSpPr txBox="1"/>
          <p:nvPr/>
        </p:nvSpPr>
        <p:spPr>
          <a:xfrm>
            <a:off x="466164" y="492676"/>
            <a:ext cx="7718611" cy="313932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contains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DE03621-C9B4-37C3-169C-03A8E680B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64" y="4019484"/>
            <a:ext cx="5861077" cy="160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742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addEventListener</a:t>
            </a:r>
            <a:r>
              <a:rPr lang="en-US" altLang="ko-KR" dirty="0"/>
              <a:t> </a:t>
            </a:r>
            <a:r>
              <a:rPr lang="ko-KR" altLang="en-US" dirty="0"/>
              <a:t>이벤트의 종류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Click :  </a:t>
            </a:r>
            <a:r>
              <a:rPr lang="ko-KR" altLang="en-US" dirty="0"/>
              <a:t>클릭</a:t>
            </a:r>
            <a:endParaRPr lang="en-US" altLang="ko-KR" dirty="0"/>
          </a:p>
          <a:p>
            <a:r>
              <a:rPr lang="en-US" altLang="ko-KR" dirty="0"/>
              <a:t>Mouse</a:t>
            </a:r>
            <a:r>
              <a:rPr lang="ko-KR" altLang="en-US" dirty="0"/>
              <a:t> 계열</a:t>
            </a:r>
            <a:endParaRPr lang="en-US" altLang="ko-KR" dirty="0"/>
          </a:p>
          <a:p>
            <a:pPr lvl="1"/>
            <a:r>
              <a:rPr lang="en-US" altLang="ko-KR" dirty="0"/>
              <a:t>Mouseover : </a:t>
            </a:r>
            <a:r>
              <a:rPr lang="ko-KR" altLang="en-US" dirty="0"/>
              <a:t>요소에 커서를 올렸을 때</a:t>
            </a:r>
            <a:endParaRPr lang="en-US" altLang="ko-KR" dirty="0"/>
          </a:p>
          <a:p>
            <a:pPr lvl="1"/>
            <a:r>
              <a:rPr lang="en-US" altLang="ko-KR" dirty="0" err="1"/>
              <a:t>Mouseout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마우스가 요소를 벗어날 때</a:t>
            </a:r>
            <a:endParaRPr lang="en-US" altLang="ko-KR" dirty="0"/>
          </a:p>
          <a:p>
            <a:pPr lvl="1"/>
            <a:r>
              <a:rPr lang="en-US" altLang="ko-KR" dirty="0" err="1"/>
              <a:t>Mousedown</a:t>
            </a:r>
            <a:r>
              <a:rPr lang="en-US" altLang="ko-KR" dirty="0"/>
              <a:t> : </a:t>
            </a:r>
            <a:r>
              <a:rPr lang="ko-KR" altLang="en-US" dirty="0"/>
              <a:t>마우스 버튼을 누르고 있는 상태</a:t>
            </a:r>
            <a:endParaRPr lang="en-US" altLang="ko-KR" dirty="0"/>
          </a:p>
          <a:p>
            <a:pPr lvl="1"/>
            <a:r>
              <a:rPr lang="en-US" altLang="ko-KR" dirty="0" err="1"/>
              <a:t>Mouseup</a:t>
            </a:r>
            <a:r>
              <a:rPr lang="en-US" altLang="ko-KR" dirty="0"/>
              <a:t> : </a:t>
            </a:r>
            <a:r>
              <a:rPr lang="ko-KR" altLang="en-US" dirty="0"/>
              <a:t>마우스 버튼을 떼는 순간</a:t>
            </a:r>
            <a:endParaRPr lang="en-US" altLang="ko-KR" dirty="0"/>
          </a:p>
          <a:p>
            <a:r>
              <a:rPr lang="en-US" altLang="ko-KR" dirty="0"/>
              <a:t>Focus : </a:t>
            </a:r>
            <a:r>
              <a:rPr lang="ko-KR" altLang="en-US" dirty="0"/>
              <a:t>포커스가 갔을 때</a:t>
            </a:r>
            <a:endParaRPr lang="en-US" altLang="ko-KR" dirty="0"/>
          </a:p>
          <a:p>
            <a:r>
              <a:rPr lang="en-US" altLang="ko-KR" dirty="0"/>
              <a:t>Blur : </a:t>
            </a:r>
            <a:r>
              <a:rPr lang="ko-KR" altLang="en-US" dirty="0"/>
              <a:t>포커스가 벗어나는 순간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144972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addEventListener</a:t>
            </a:r>
            <a:r>
              <a:rPr lang="en-US" altLang="ko-KR" dirty="0"/>
              <a:t> </a:t>
            </a:r>
            <a:r>
              <a:rPr lang="ko-KR" altLang="en-US" dirty="0"/>
              <a:t>이벤트의 종류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0"/>
            <a:ext cx="10830017" cy="552678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Key </a:t>
            </a:r>
            <a:r>
              <a:rPr lang="ko-KR" altLang="en-US" dirty="0"/>
              <a:t>계열</a:t>
            </a:r>
            <a:endParaRPr lang="en-US" altLang="ko-KR" dirty="0"/>
          </a:p>
          <a:p>
            <a:pPr lvl="1"/>
            <a:r>
              <a:rPr lang="en-US" altLang="ko-KR" dirty="0"/>
              <a:t>Keypress : </a:t>
            </a:r>
            <a:r>
              <a:rPr lang="ko-KR" altLang="en-US" dirty="0"/>
              <a:t>키를 누르는 순간 </a:t>
            </a:r>
            <a:r>
              <a:rPr lang="en-US" altLang="ko-KR" dirty="0"/>
              <a:t>+ </a:t>
            </a:r>
            <a:r>
              <a:rPr lang="ko-KR" altLang="en-US" dirty="0"/>
              <a:t>누르고 있는 동안 계속 발생</a:t>
            </a:r>
            <a:endParaRPr lang="en-US" altLang="ko-KR" dirty="0"/>
          </a:p>
          <a:p>
            <a:pPr lvl="1"/>
            <a:r>
              <a:rPr lang="en-US" altLang="ko-KR" dirty="0" err="1"/>
              <a:t>Keydown</a:t>
            </a:r>
            <a:r>
              <a:rPr lang="en-US" altLang="ko-KR" dirty="0"/>
              <a:t> : </a:t>
            </a:r>
            <a:r>
              <a:rPr lang="ko-KR" altLang="en-US" dirty="0"/>
              <a:t>키를 누르는 순간에만 발생</a:t>
            </a:r>
            <a:endParaRPr lang="en-US" altLang="ko-KR" dirty="0"/>
          </a:p>
          <a:p>
            <a:pPr lvl="1"/>
            <a:r>
              <a:rPr lang="en-US" altLang="ko-KR" dirty="0" err="1"/>
              <a:t>Keyup</a:t>
            </a:r>
            <a:r>
              <a:rPr lang="en-US" altLang="ko-KR" dirty="0"/>
              <a:t> : </a:t>
            </a:r>
            <a:r>
              <a:rPr lang="ko-KR" altLang="en-US" dirty="0"/>
              <a:t>키를 눌렀다가 떼는 순간</a:t>
            </a:r>
            <a:endParaRPr lang="en-US" altLang="ko-KR" dirty="0"/>
          </a:p>
          <a:p>
            <a:r>
              <a:rPr lang="en-US" altLang="ko-KR" dirty="0"/>
              <a:t>Load : </a:t>
            </a:r>
            <a:r>
              <a:rPr lang="ko-KR" altLang="en-US" dirty="0"/>
              <a:t>웹페이지에 필요한 모든 파일</a:t>
            </a:r>
            <a:r>
              <a:rPr lang="en-US" altLang="ko-KR" dirty="0"/>
              <a:t>(html, </a:t>
            </a:r>
            <a:r>
              <a:rPr lang="en-US" altLang="ko-KR" dirty="0" err="1"/>
              <a:t>css</a:t>
            </a:r>
            <a:r>
              <a:rPr lang="en-US" altLang="ko-KR" dirty="0"/>
              <a:t>, </a:t>
            </a:r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의 다운로드가 완료 되었을 때</a:t>
            </a:r>
            <a:endParaRPr lang="en-US" altLang="ko-KR" dirty="0"/>
          </a:p>
          <a:p>
            <a:r>
              <a:rPr lang="en-US" altLang="ko-KR" dirty="0"/>
              <a:t>Resize : </a:t>
            </a:r>
            <a:r>
              <a:rPr lang="ko-KR" altLang="en-US" dirty="0"/>
              <a:t>브라우저 창의 크기가 변경 될 때</a:t>
            </a:r>
            <a:endParaRPr lang="en-US" altLang="ko-KR" dirty="0"/>
          </a:p>
          <a:p>
            <a:r>
              <a:rPr lang="en-US" altLang="ko-KR" dirty="0"/>
              <a:t>Scroll : </a:t>
            </a:r>
            <a:r>
              <a:rPr lang="ko-KR" altLang="en-US" dirty="0"/>
              <a:t>스크롤이 발생할 때</a:t>
            </a:r>
            <a:endParaRPr lang="en-US" altLang="ko-KR" dirty="0"/>
          </a:p>
          <a:p>
            <a:r>
              <a:rPr lang="en-US" altLang="ko-KR" dirty="0"/>
              <a:t>Unload : </a:t>
            </a:r>
            <a:r>
              <a:rPr lang="ko-KR" altLang="en-US" dirty="0"/>
              <a:t>링크를 타고 이동하거나</a:t>
            </a:r>
            <a:r>
              <a:rPr lang="en-US" altLang="ko-KR" dirty="0"/>
              <a:t>, </a:t>
            </a:r>
            <a:r>
              <a:rPr lang="ko-KR" altLang="en-US" dirty="0"/>
              <a:t>브라우저를 닫을 때</a:t>
            </a:r>
            <a:endParaRPr lang="en-US" altLang="ko-KR" dirty="0"/>
          </a:p>
          <a:p>
            <a:r>
              <a:rPr lang="en-US" altLang="ko-KR" dirty="0"/>
              <a:t>Change : </a:t>
            </a:r>
            <a:r>
              <a:rPr lang="ko-KR" altLang="en-US" dirty="0"/>
              <a:t>폼 필드의 상태가 변경 되었을 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760167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setAttribute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06476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 </a:t>
            </a:r>
            <a:r>
              <a:rPr lang="en-US" altLang="ko-KR" dirty="0" err="1">
                <a:solidFill>
                  <a:srgbClr val="00B050"/>
                </a:solidFill>
              </a:rPr>
              <a:t>setAttribute</a:t>
            </a:r>
            <a:r>
              <a:rPr lang="en-US" altLang="ko-KR" dirty="0">
                <a:solidFill>
                  <a:srgbClr val="00B050"/>
                </a:solidFill>
              </a:rPr>
              <a:t>, </a:t>
            </a:r>
            <a:r>
              <a:rPr lang="en-US" altLang="ko-KR" dirty="0"/>
              <a:t>html </a:t>
            </a:r>
            <a:r>
              <a:rPr lang="ko-KR" altLang="en-US" dirty="0"/>
              <a:t>요소 속성 추가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120705-E11C-5327-5556-DD8F657F0B8C}"/>
              </a:ext>
            </a:extLst>
          </p:cNvPr>
          <p:cNvSpPr txBox="1">
            <a:spLocks/>
          </p:cNvSpPr>
          <p:nvPr/>
        </p:nvSpPr>
        <p:spPr>
          <a:xfrm>
            <a:off x="523783" y="1328390"/>
            <a:ext cx="10830017" cy="552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선택한 요소의 속성 값을 직접 지정할 수 있는 메소드</a:t>
            </a:r>
            <a:endParaRPr lang="en-US" altLang="ko-KR" dirty="0"/>
          </a:p>
          <a:p>
            <a:r>
              <a:rPr lang="ko-KR" altLang="en-US" dirty="0"/>
              <a:t>요소</a:t>
            </a:r>
            <a:r>
              <a:rPr lang="en-US" altLang="ko-KR" dirty="0"/>
              <a:t>.</a:t>
            </a:r>
            <a:r>
              <a:rPr lang="en-US" altLang="ko-KR" dirty="0" err="1">
                <a:solidFill>
                  <a:srgbClr val="00B050"/>
                </a:solidFill>
              </a:rPr>
              <a:t>setAttribute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chemeClr val="accent2"/>
                </a:solidFill>
              </a:rPr>
              <a:t>“</a:t>
            </a:r>
            <a:r>
              <a:rPr lang="ko-KR" altLang="en-US" dirty="0" err="1">
                <a:solidFill>
                  <a:schemeClr val="accent2"/>
                </a:solidFill>
              </a:rPr>
              <a:t>속성명</a:t>
            </a:r>
            <a:r>
              <a:rPr lang="en-US" altLang="ko-KR" dirty="0">
                <a:solidFill>
                  <a:schemeClr val="accent2"/>
                </a:solidFill>
              </a:rPr>
              <a:t>”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ko-KR" altLang="en-US" dirty="0">
                <a:solidFill>
                  <a:srgbClr val="0070C0"/>
                </a:solidFill>
              </a:rPr>
              <a:t>지정할 속성</a:t>
            </a:r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AF66C8-B488-0F42-EBF1-D6DC713CB5C3}"/>
              </a:ext>
            </a:extLst>
          </p:cNvPr>
          <p:cNvSpPr txBox="1"/>
          <p:nvPr/>
        </p:nvSpPr>
        <p:spPr>
          <a:xfrm>
            <a:off x="838200" y="3059668"/>
            <a:ext cx="870921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searchInputEl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"placeholder"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통합검색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7928958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textContent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07112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A59415-1C85-872B-9AD1-79C3C2373B54}"/>
              </a:ext>
            </a:extLst>
          </p:cNvPr>
          <p:cNvSpPr txBox="1"/>
          <p:nvPr/>
        </p:nvSpPr>
        <p:spPr>
          <a:xfrm>
            <a:off x="824753" y="574665"/>
            <a:ext cx="6096000" cy="20313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"KDT"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4F9006-2A6D-B2E3-04BE-DC8283251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53" y="3108698"/>
            <a:ext cx="1679971" cy="1143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463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0"/>
            <a:ext cx="11439746" cy="552678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.box </a:t>
            </a:r>
            <a:r>
              <a:rPr lang="ko-KR" altLang="en-US" dirty="0"/>
              <a:t>를 최초 클릭하면 배경을 </a:t>
            </a:r>
            <a:r>
              <a:rPr lang="en-US" altLang="ko-KR" dirty="0"/>
              <a:t>orange </a:t>
            </a:r>
            <a:r>
              <a:rPr lang="ko-KR" altLang="en-US" dirty="0"/>
              <a:t>색으로 변경하기</a:t>
            </a:r>
            <a:endParaRPr lang="en-US" altLang="ko-KR" dirty="0"/>
          </a:p>
          <a:p>
            <a:r>
              <a:rPr lang="en-US" altLang="ko-KR" dirty="0"/>
              <a:t>.box </a:t>
            </a:r>
            <a:r>
              <a:rPr lang="ko-KR" altLang="en-US" dirty="0"/>
              <a:t>를 다시 클릭 했을 때 배경이 </a:t>
            </a:r>
            <a:r>
              <a:rPr lang="en-US" altLang="ko-KR" dirty="0"/>
              <a:t>orange </a:t>
            </a:r>
            <a:r>
              <a:rPr lang="ko-KR" altLang="en-US" dirty="0"/>
              <a:t>색이면 </a:t>
            </a:r>
            <a:r>
              <a:rPr lang="en-US" altLang="ko-KR" dirty="0" err="1"/>
              <a:t>skyblue</a:t>
            </a:r>
            <a:r>
              <a:rPr lang="en-US" altLang="ko-KR" dirty="0"/>
              <a:t> </a:t>
            </a:r>
            <a:r>
              <a:rPr lang="ko-KR" altLang="en-US" dirty="0"/>
              <a:t>로 변경</a:t>
            </a:r>
            <a:r>
              <a:rPr lang="en-US" altLang="ko-KR" dirty="0"/>
              <a:t> </a:t>
            </a:r>
            <a:r>
              <a:rPr lang="ko-KR" altLang="en-US" dirty="0"/>
              <a:t>하거나 </a:t>
            </a:r>
            <a:r>
              <a:rPr lang="en-US" altLang="ko-KR" dirty="0" err="1"/>
              <a:t>skyblue</a:t>
            </a:r>
            <a:r>
              <a:rPr lang="en-US" altLang="ko-KR" dirty="0"/>
              <a:t> </a:t>
            </a:r>
            <a:r>
              <a:rPr lang="ko-KR" altLang="en-US" dirty="0"/>
              <a:t>면 </a:t>
            </a:r>
            <a:r>
              <a:rPr lang="en-US" altLang="ko-KR" dirty="0"/>
              <a:t>orange 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변경하는 페이지 만들기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버튼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(</a:t>
            </a:r>
            <a:r>
              <a:rPr lang="ko-KR" altLang="en-US" dirty="0"/>
              <a:t>버튼</a:t>
            </a:r>
            <a:r>
              <a:rPr lang="en-US" altLang="ko-KR" dirty="0"/>
              <a:t>, </a:t>
            </a:r>
            <a:r>
              <a:rPr lang="ko-KR" altLang="en-US" dirty="0"/>
              <a:t>입력</a:t>
            </a:r>
            <a:r>
              <a:rPr lang="en-US" altLang="ko-KR" dirty="0"/>
              <a:t>) / text </a:t>
            </a:r>
            <a:r>
              <a:rPr lang="ko-KR" altLang="en-US" dirty="0"/>
              <a:t>인풋 </a:t>
            </a:r>
            <a:r>
              <a:rPr lang="en-US" altLang="ko-KR" dirty="0"/>
              <a:t>/ </a:t>
            </a:r>
            <a:r>
              <a:rPr lang="ko-KR" altLang="en-US" dirty="0"/>
              <a:t>임의의 </a:t>
            </a:r>
            <a:r>
              <a:rPr lang="en-US" altLang="ko-KR" dirty="0"/>
              <a:t>span </a:t>
            </a:r>
            <a:r>
              <a:rPr lang="ko-KR" altLang="en-US" dirty="0"/>
              <a:t>요소 </a:t>
            </a:r>
            <a:r>
              <a:rPr lang="en-US" altLang="ko-KR" dirty="0"/>
              <a:t>“</a:t>
            </a:r>
            <a:r>
              <a:rPr lang="ko-KR" altLang="en-US" dirty="0" err="1"/>
              <a:t>가나다라마바사</a:t>
            </a:r>
            <a:r>
              <a:rPr lang="en-US" altLang="ko-KR" dirty="0"/>
              <a:t>” </a:t>
            </a:r>
            <a:r>
              <a:rPr lang="ko-KR" altLang="en-US" dirty="0"/>
              <a:t>만들기</a:t>
            </a:r>
            <a:endParaRPr lang="en-US" altLang="ko-KR" dirty="0"/>
          </a:p>
          <a:p>
            <a:r>
              <a:rPr lang="ko-KR" altLang="en-US" dirty="0"/>
              <a:t>버튼을 클릭하면</a:t>
            </a:r>
            <a:endParaRPr lang="en-US" altLang="ko-KR" dirty="0"/>
          </a:p>
          <a:p>
            <a:pPr lvl="1"/>
            <a:r>
              <a:rPr lang="en-US" altLang="ko-KR" dirty="0"/>
              <a:t>text</a:t>
            </a:r>
            <a:r>
              <a:rPr lang="ko-KR" altLang="en-US" dirty="0"/>
              <a:t> 인풋에 </a:t>
            </a:r>
            <a:r>
              <a:rPr lang="en-US" altLang="ko-KR" dirty="0"/>
              <a:t>placeholder </a:t>
            </a:r>
            <a:r>
              <a:rPr lang="ko-KR" altLang="en-US" dirty="0"/>
              <a:t>속성 </a:t>
            </a:r>
            <a:r>
              <a:rPr lang="en-US" altLang="ko-KR" dirty="0"/>
              <a:t>“</a:t>
            </a:r>
            <a:r>
              <a:rPr lang="ko-KR" altLang="en-US" dirty="0"/>
              <a:t>아이디를 입력하세요</a:t>
            </a:r>
            <a:r>
              <a:rPr lang="en-US" altLang="ko-KR" dirty="0"/>
              <a:t>”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en-US" altLang="ko-KR" dirty="0"/>
              <a:t>span </a:t>
            </a:r>
            <a:r>
              <a:rPr lang="ko-KR" altLang="en-US" dirty="0"/>
              <a:t>요소의 텍스트도 </a:t>
            </a:r>
            <a:r>
              <a:rPr lang="en-US" altLang="ko-KR" dirty="0"/>
              <a:t>“</a:t>
            </a:r>
            <a:r>
              <a:rPr lang="ko-KR" altLang="en-US" dirty="0"/>
              <a:t>아이디를 입력하세요</a:t>
            </a:r>
            <a:r>
              <a:rPr lang="en-US" altLang="ko-KR" dirty="0"/>
              <a:t>” </a:t>
            </a:r>
            <a:r>
              <a:rPr lang="ko-KR" altLang="en-US" dirty="0"/>
              <a:t>로 변경하기</a:t>
            </a:r>
            <a:endParaRPr lang="en-US" altLang="ko-KR" dirty="0"/>
          </a:p>
          <a:p>
            <a:r>
              <a:rPr lang="ko-KR" altLang="en-US" dirty="0"/>
              <a:t>입력을 클릭하면</a:t>
            </a:r>
            <a:endParaRPr lang="en-US" altLang="ko-KR" dirty="0"/>
          </a:p>
          <a:p>
            <a:pPr lvl="1"/>
            <a:r>
              <a:rPr lang="en-US" altLang="ko-KR" dirty="0"/>
              <a:t>Text </a:t>
            </a:r>
            <a:r>
              <a:rPr lang="ko-KR" altLang="en-US" dirty="0"/>
              <a:t>인풋에 입력 받은 값을 </a:t>
            </a:r>
            <a:r>
              <a:rPr lang="en-US" altLang="ko-KR" dirty="0"/>
              <a:t>span </a:t>
            </a:r>
            <a:r>
              <a:rPr lang="ko-KR" altLang="en-US" dirty="0"/>
              <a:t>요소의 컨텐츠로 만들기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02269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C654B4-22DC-7619-F5C6-E234ECAC6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88" y="657930"/>
            <a:ext cx="10712824" cy="554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196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querySelectorAll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79500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rgbClr val="00B050"/>
                </a:solidFill>
              </a:rPr>
              <a:t>querySelectorAll</a:t>
            </a:r>
            <a:r>
              <a:rPr lang="en-US" altLang="ko-KR" dirty="0"/>
              <a:t>(“</a:t>
            </a:r>
            <a:r>
              <a:rPr lang="ko-KR" altLang="en-US" dirty="0"/>
              <a:t>요소 </a:t>
            </a:r>
            <a:r>
              <a:rPr lang="ko-KR" altLang="en-US" dirty="0" err="1"/>
              <a:t>선택자</a:t>
            </a:r>
            <a:r>
              <a:rPr lang="en-US" altLang="ko-KR" dirty="0"/>
              <a:t>“)</a:t>
            </a:r>
            <a:endParaRPr lang="ko-KR" altLang="en-US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문서에 존재하는 모든 요소를 찾아주는 메소드</a:t>
            </a:r>
            <a:endParaRPr lang="en-US" altLang="ko-KR" dirty="0"/>
          </a:p>
          <a:p>
            <a:r>
              <a:rPr lang="ko-KR" altLang="en-US" dirty="0"/>
              <a:t>모든 요소를 가져와서 배열</a:t>
            </a:r>
            <a:r>
              <a:rPr lang="en-US" altLang="ko-KR" dirty="0"/>
              <a:t>(</a:t>
            </a:r>
            <a:r>
              <a:rPr lang="ko-KR" altLang="en-US" dirty="0"/>
              <a:t>같은</a:t>
            </a:r>
            <a:r>
              <a:rPr lang="en-US" altLang="ko-KR" dirty="0"/>
              <a:t>) </a:t>
            </a:r>
            <a:r>
              <a:rPr lang="ko-KR" altLang="en-US" dirty="0"/>
              <a:t>데이터로 만들어 줍니다</a:t>
            </a:r>
            <a:r>
              <a:rPr lang="en-US" altLang="ko-KR" dirty="0"/>
              <a:t>!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9F813D4-EB6C-0D9F-848C-5B81BA152A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96"/>
          <a:stretch/>
        </p:blipFill>
        <p:spPr>
          <a:xfrm>
            <a:off x="7084744" y="4783433"/>
            <a:ext cx="5008646" cy="16671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095F28-A0CE-93E2-05B4-5D025AFEFCBA}"/>
              </a:ext>
            </a:extLst>
          </p:cNvPr>
          <p:cNvSpPr txBox="1"/>
          <p:nvPr/>
        </p:nvSpPr>
        <p:spPr>
          <a:xfrm>
            <a:off x="627529" y="5804210"/>
            <a:ext cx="6096000" cy="6463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querySelectorAll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C8BC7C-2BC0-C035-EB89-B3241A6156F0}"/>
              </a:ext>
            </a:extLst>
          </p:cNvPr>
          <p:cNvSpPr txBox="1"/>
          <p:nvPr/>
        </p:nvSpPr>
        <p:spPr>
          <a:xfrm>
            <a:off x="627529" y="3108829"/>
            <a:ext cx="6270812" cy="258532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2105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FE426-FC8B-4845-9EDB-D82F8D6DA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>
                <a:solidFill>
                  <a:srgbClr val="00B050"/>
                </a:solidFill>
              </a:rPr>
              <a:t>forEach</a:t>
            </a:r>
            <a:r>
              <a:rPr lang="en-US" altLang="ko-KR" sz="4000" dirty="0"/>
              <a:t>(function (</a:t>
            </a:r>
            <a:r>
              <a:rPr lang="ko-KR" altLang="en-US" sz="4000" dirty="0"/>
              <a:t>반복중인 요소</a:t>
            </a:r>
            <a:r>
              <a:rPr lang="en-US" altLang="ko-KR" sz="4000" dirty="0"/>
              <a:t>, </a:t>
            </a:r>
            <a:r>
              <a:rPr lang="ko-KR" altLang="en-US" sz="4000" dirty="0"/>
              <a:t>인덱스</a:t>
            </a:r>
            <a:r>
              <a:rPr lang="en-US" altLang="ko-KR" sz="4000" dirty="0"/>
              <a:t>) {})</a:t>
            </a:r>
            <a:endParaRPr lang="ko-KR" altLang="en-US" sz="4000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99921601-FACF-7B3E-2F7E-3C6CB9839A59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찾은 요소 전부에게 명령을 반복적으로 실행해 주는 메소드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13EFD3-5BC2-726A-5EF8-A80963AB1AE8}"/>
              </a:ext>
            </a:extLst>
          </p:cNvPr>
          <p:cNvSpPr txBox="1"/>
          <p:nvPr/>
        </p:nvSpPr>
        <p:spPr>
          <a:xfrm>
            <a:off x="672353" y="2324598"/>
            <a:ext cx="609600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querySelectorAll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".box"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`box_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boxEls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A668837-0206-4125-BBAC-12E63D3B0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565" y="2324598"/>
            <a:ext cx="2599352" cy="441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781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27E55E0-3B19-07C1-E62F-63BB547C5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80" y="246529"/>
            <a:ext cx="8059631" cy="636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565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 </a:t>
            </a:r>
            <a:r>
              <a:rPr lang="en-US" altLang="ko-KR" dirty="0">
                <a:solidFill>
                  <a:srgbClr val="0070C0"/>
                </a:solidFill>
              </a:rPr>
              <a:t>9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최 상단에 버튼 하나 만들기</a:t>
            </a:r>
            <a:endParaRPr lang="en-US" altLang="ko-KR" dirty="0"/>
          </a:p>
          <a:p>
            <a:r>
              <a:rPr lang="en-US" altLang="ko-KR" dirty="0"/>
              <a:t>7 </a:t>
            </a:r>
            <a:r>
              <a:rPr lang="ko-KR" altLang="en-US" dirty="0"/>
              <a:t>개의 </a:t>
            </a:r>
            <a:r>
              <a:rPr lang="en-US" altLang="ko-KR" dirty="0"/>
              <a:t>box </a:t>
            </a:r>
            <a:r>
              <a:rPr lang="ko-KR" altLang="en-US" dirty="0"/>
              <a:t>클래스를 가지는 </a:t>
            </a:r>
            <a:r>
              <a:rPr lang="en-US" altLang="ko-KR" dirty="0"/>
              <a:t>&lt;div&gt; </a:t>
            </a:r>
            <a:r>
              <a:rPr lang="ko-KR" altLang="en-US" dirty="0"/>
              <a:t>요소 만들기</a:t>
            </a:r>
            <a:endParaRPr lang="en-US" altLang="ko-KR" dirty="0"/>
          </a:p>
          <a:p>
            <a:r>
              <a:rPr lang="ko-KR" altLang="en-US" dirty="0"/>
              <a:t>버튼을 클릭하면 각각의 박스의 배경색이 변경 되는 페이지 만들기</a:t>
            </a:r>
            <a:endParaRPr lang="en-US" altLang="ko-KR" dirty="0"/>
          </a:p>
          <a:p>
            <a:r>
              <a:rPr lang="ko-KR" altLang="en-US" dirty="0"/>
              <a:t>첫번째 박스</a:t>
            </a:r>
            <a:r>
              <a:rPr lang="en-US" altLang="ko-KR" dirty="0"/>
              <a:t>, </a:t>
            </a:r>
            <a:r>
              <a:rPr lang="ko-KR" altLang="en-US" dirty="0"/>
              <a:t>두번째 박스</a:t>
            </a:r>
            <a:r>
              <a:rPr lang="en-US" altLang="ko-KR" dirty="0"/>
              <a:t>, </a:t>
            </a:r>
            <a:r>
              <a:rPr lang="ko-KR" altLang="en-US" dirty="0"/>
              <a:t>세번째 박스 </a:t>
            </a:r>
            <a:r>
              <a:rPr lang="en-US" altLang="ko-KR" dirty="0"/>
              <a:t>~</a:t>
            </a:r>
            <a:r>
              <a:rPr lang="ko-KR" altLang="en-US" dirty="0"/>
              <a:t> </a:t>
            </a:r>
            <a:r>
              <a:rPr lang="ko-KR" altLang="en-US" dirty="0" err="1"/>
              <a:t>일곱번째</a:t>
            </a:r>
            <a:r>
              <a:rPr lang="ko-KR" altLang="en-US" dirty="0"/>
              <a:t> 박스 색상을 무지개에 맞춰서 변경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275786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영화리뷰]드로리안을타고.백투더퓨처.(BackToTheFuture.1985)">
            <a:extLst>
              <a:ext uri="{FF2B5EF4-FFF2-40B4-BE49-F238E27FC236}">
                <a16:creationId xmlns:a16="http://schemas.microsoft.com/office/drawing/2014/main" id="{4A74C824-4753-8732-CB20-9A63B638D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288" y="0"/>
            <a:ext cx="4795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2278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arbucks Korea - YouTube">
            <a:extLst>
              <a:ext uri="{FF2B5EF4-FFF2-40B4-BE49-F238E27FC236}">
                <a16:creationId xmlns:a16="http://schemas.microsoft.com/office/drawing/2014/main" id="{0970D646-A2D7-F40C-DEA0-4345D8C3E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212" y="708212"/>
            <a:ext cx="5441576" cy="544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1209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arbucks Korea - YouTube">
            <a:extLst>
              <a:ext uri="{FF2B5EF4-FFF2-40B4-BE49-F238E27FC236}">
                <a16:creationId xmlns:a16="http://schemas.microsoft.com/office/drawing/2014/main" id="{0970D646-A2D7-F40C-DEA0-4345D8C3E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495" y="708212"/>
            <a:ext cx="5441576" cy="544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자바스크립트(JavaScript) 공부하자">
            <a:extLst>
              <a:ext uri="{FF2B5EF4-FFF2-40B4-BE49-F238E27FC236}">
                <a16:creationId xmlns:a16="http://schemas.microsoft.com/office/drawing/2014/main" id="{7937488A-3BBB-8428-C265-29C5876BE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157" y="1523546"/>
            <a:ext cx="5155614" cy="51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035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JS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파일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연결하기</a:t>
            </a:r>
          </a:p>
        </p:txBody>
      </p:sp>
    </p:spTree>
    <p:extLst>
      <p:ext uri="{BB962C8B-B14F-4D97-AF65-F5344CB8AC3E}">
        <p14:creationId xmlns:p14="http://schemas.microsoft.com/office/powerpoint/2010/main" val="41946333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70C0"/>
                </a:solidFill>
              </a:rPr>
              <a:t>Main.js</a:t>
            </a:r>
            <a:r>
              <a:rPr lang="ko-KR" altLang="en-US" dirty="0">
                <a:solidFill>
                  <a:srgbClr val="0070C0"/>
                </a:solidFill>
              </a:rPr>
              <a:t> 파일 연결하기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안전하게 속성 값으로 </a:t>
            </a:r>
            <a:r>
              <a:rPr lang="en-US" altLang="ko-KR" dirty="0"/>
              <a:t>defer</a:t>
            </a:r>
            <a:r>
              <a:rPr lang="ko-KR" altLang="en-US" dirty="0"/>
              <a:t> 넣고 시작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62623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E5EC27-05DF-58C8-9046-12B62E246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35" y="391676"/>
            <a:ext cx="10838329" cy="607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049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서브메뉴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Search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07426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2384019-7C81-3F5B-66AE-B0E818F83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10" y="563059"/>
            <a:ext cx="6911199" cy="772681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A75111B1-C244-3ED0-1F20-A374A0F759A2}"/>
              </a:ext>
            </a:extLst>
          </p:cNvPr>
          <p:cNvSpPr/>
          <p:nvPr/>
        </p:nvSpPr>
        <p:spPr>
          <a:xfrm rot="13195636">
            <a:off x="7329281" y="967411"/>
            <a:ext cx="878391" cy="7726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3260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서브 메뉴</a:t>
            </a:r>
            <a:r>
              <a:rPr lang="en-US" altLang="ko-KR" dirty="0"/>
              <a:t>, search </a:t>
            </a:r>
            <a:r>
              <a:rPr lang="ko-KR" altLang="en-US" dirty="0"/>
              <a:t>변경하기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기존은 </a:t>
            </a:r>
            <a:r>
              <a:rPr lang="en-US" altLang="ko-KR" dirty="0"/>
              <a:t>CSS </a:t>
            </a:r>
            <a:r>
              <a:rPr lang="ko-KR" altLang="en-US" dirty="0"/>
              <a:t>의 </a:t>
            </a:r>
            <a:r>
              <a:rPr lang="en-US" altLang="ko-KR" dirty="0"/>
              <a:t>:focus </a:t>
            </a:r>
            <a:r>
              <a:rPr lang="ko-KR" altLang="en-US" dirty="0"/>
              <a:t>를 사용하여 구현</a:t>
            </a:r>
            <a:endParaRPr lang="en-US" altLang="ko-KR" dirty="0"/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돋보기를 피해서 </a:t>
            </a:r>
            <a:r>
              <a:rPr lang="en-US" altLang="ko-KR" dirty="0"/>
              <a:t>input </a:t>
            </a:r>
            <a:r>
              <a:rPr lang="ko-KR" altLang="en-US" dirty="0"/>
              <a:t>을 클릭 했을 때에만 작동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불편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돋보기를 클릭하면 기능이 동작하도록 변경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돋보기를 클릭하면 </a:t>
            </a:r>
            <a:r>
              <a:rPr lang="en-US" altLang="ko-KR" dirty="0">
                <a:sym typeface="Wingdings" panose="05000000000000000000" pitchFamily="2" charset="2"/>
              </a:rPr>
              <a:t>focus </a:t>
            </a:r>
            <a:r>
              <a:rPr lang="ko-KR" altLang="en-US" dirty="0">
                <a:sym typeface="Wingdings" panose="05000000000000000000" pitchFamily="2" charset="2"/>
              </a:rPr>
              <a:t>가 가도록 설정하여 기존의 </a:t>
            </a:r>
            <a:r>
              <a:rPr lang="en-US" altLang="ko-KR" dirty="0">
                <a:sym typeface="Wingdings" panose="05000000000000000000" pitchFamily="2" charset="2"/>
              </a:rPr>
              <a:t>CSS </a:t>
            </a:r>
            <a:r>
              <a:rPr lang="ko-KR" altLang="en-US" dirty="0">
                <a:sym typeface="Wingdings" panose="05000000000000000000" pitchFamily="2" charset="2"/>
              </a:rPr>
              <a:t>사용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포커스 시 </a:t>
            </a:r>
            <a:r>
              <a:rPr lang="en-US" altLang="ko-KR" dirty="0">
                <a:sym typeface="Wingdings" panose="05000000000000000000" pitchFamily="2" charset="2"/>
              </a:rPr>
              <a:t> “</a:t>
            </a:r>
            <a:r>
              <a:rPr lang="ko-KR" altLang="en-US" dirty="0">
                <a:sym typeface="Wingdings" panose="05000000000000000000" pitchFamily="2" charset="2"/>
              </a:rPr>
              <a:t>통합 검색</a:t>
            </a:r>
            <a:r>
              <a:rPr lang="en-US" altLang="ko-KR" dirty="0">
                <a:sym typeface="Wingdings" panose="05000000000000000000" pitchFamily="2" charset="2"/>
              </a:rPr>
              <a:t>“ </a:t>
            </a:r>
            <a:r>
              <a:rPr lang="ko-KR" altLang="en-US" dirty="0">
                <a:sym typeface="Wingdings" panose="05000000000000000000" pitchFamily="2" charset="2"/>
              </a:rPr>
              <a:t>이라는 </a:t>
            </a:r>
            <a:r>
              <a:rPr lang="en-US" altLang="ko-KR" dirty="0">
                <a:sym typeface="Wingdings" panose="05000000000000000000" pitchFamily="2" charset="2"/>
              </a:rPr>
              <a:t>placeholder </a:t>
            </a:r>
            <a:r>
              <a:rPr lang="ko-KR" altLang="en-US" dirty="0">
                <a:sym typeface="Wingdings" panose="05000000000000000000" pitchFamily="2" charset="2"/>
              </a:rPr>
              <a:t>도 추가</a:t>
            </a:r>
            <a:r>
              <a:rPr lang="en-US" altLang="ko-KR" dirty="0">
                <a:sym typeface="Wingdings" panose="05000000000000000000" pitchFamily="2" charset="2"/>
              </a:rPr>
              <a:t>!(by JS)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57508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공지 사항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0162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A2C19D3-5986-78E6-13B0-D2D374401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66" y="504507"/>
            <a:ext cx="8361810" cy="1176213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E7133BB3-C773-268C-482F-ECCE55772AF2}"/>
              </a:ext>
            </a:extLst>
          </p:cNvPr>
          <p:cNvSpPr/>
          <p:nvPr/>
        </p:nvSpPr>
        <p:spPr>
          <a:xfrm rot="13195636">
            <a:off x="7535469" y="1024449"/>
            <a:ext cx="878391" cy="7726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0479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공지 사항</a:t>
            </a:r>
            <a:r>
              <a:rPr lang="en-US" altLang="ko-KR" dirty="0"/>
              <a:t>, </a:t>
            </a:r>
            <a:r>
              <a:rPr lang="ko-KR" altLang="en-US" dirty="0"/>
              <a:t>슬라이드 메뉴 적용하기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해당 기능을 전부 구현하는 것은 매우 어렵고 귀찮은 작업이죠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이럴 때 쓰는 것이 바로</a:t>
            </a:r>
            <a:r>
              <a:rPr lang="en-US" altLang="ko-KR" dirty="0"/>
              <a:t>! Library</a:t>
            </a:r>
          </a:p>
          <a:p>
            <a:r>
              <a:rPr lang="en-US" altLang="ko-KR" dirty="0"/>
              <a:t>Swiper </a:t>
            </a:r>
            <a:r>
              <a:rPr lang="ko-KR" altLang="en-US" dirty="0"/>
              <a:t>라는 라이브러리를 사용해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689502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EE08AD2-CA7A-50F8-68C8-468473FEE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1243"/>
            <a:ext cx="12192000" cy="48445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7E5786-62DC-9BB9-AD6A-524F0875094E}"/>
              </a:ext>
            </a:extLst>
          </p:cNvPr>
          <p:cNvSpPr txBox="1"/>
          <p:nvPr/>
        </p:nvSpPr>
        <p:spPr>
          <a:xfrm>
            <a:off x="3048000" y="6068217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3"/>
              </a:rPr>
              <a:t>https://swiperjs.com/</a:t>
            </a:r>
            <a:endParaRPr lang="ko-KR" altLang="en-US" sz="28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07443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2E71E40-E249-EF07-D041-5B4371A0D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976" y="750666"/>
            <a:ext cx="10042048" cy="5578916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D1247F8D-4B6B-CF89-7A1D-C278138C01D3}"/>
              </a:ext>
            </a:extLst>
          </p:cNvPr>
          <p:cNvSpPr/>
          <p:nvPr/>
        </p:nvSpPr>
        <p:spPr>
          <a:xfrm rot="13195636">
            <a:off x="6549351" y="2575632"/>
            <a:ext cx="878391" cy="7726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1325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9D58C62-57E2-D06B-B9E2-914C49951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410" y="735605"/>
            <a:ext cx="9889179" cy="538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006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3BA4B5-B8D5-222C-F9F7-38A6F2F65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999" y="1503103"/>
            <a:ext cx="10044002" cy="228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1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6EF376F-FB49-57F5-981D-B907DC7AD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788" y="585809"/>
            <a:ext cx="10560424" cy="568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199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CEFEED-23C5-1664-5546-BB7627735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013" y="627089"/>
            <a:ext cx="10073974" cy="560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34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Swiper </a:t>
            </a:r>
            <a:r>
              <a:rPr lang="ko-KR" altLang="en-US" dirty="0"/>
              <a:t>라이브러리 추가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3EAD94-5E12-7BC5-F490-EBD3ADAF9B09}"/>
              </a:ext>
            </a:extLst>
          </p:cNvPr>
          <p:cNvSpPr txBox="1"/>
          <p:nvPr/>
        </p:nvSpPr>
        <p:spPr>
          <a:xfrm>
            <a:off x="628095" y="1443841"/>
            <a:ext cx="11026588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Icons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"https://fonts.googleapis.com/css2?family=Material+Symbols+Outlined:opsz,wght,FILL,GRAD@20..48,100..700,0..1,-50..200"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SWIPER    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"https://unpkg.com/swiper@8/swiper-bundle.min.css"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"https://unpkg.com/swiper@8/swiper-bundle.min.js"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main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/main.css"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defer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/main.js"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8201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코드 추가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클래스 </a:t>
            </a:r>
            <a:r>
              <a:rPr lang="en-US" altLang="ko-KR" dirty="0"/>
              <a:t>div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en-US" altLang="ko-KR" dirty="0"/>
              <a:t>Swiper-wrapper div </a:t>
            </a:r>
            <a:r>
              <a:rPr lang="ko-KR" altLang="en-US" dirty="0"/>
              <a:t>자식으로 </a:t>
            </a:r>
            <a:r>
              <a:rPr lang="en-US" altLang="ko-KR" dirty="0"/>
              <a:t>swiper-slide div </a:t>
            </a:r>
            <a:r>
              <a:rPr lang="ko-KR" altLang="en-US" dirty="0"/>
              <a:t>추가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55348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C547DA-C3C2-E6E6-756D-A88D3809B3EE}"/>
              </a:ext>
            </a:extLst>
          </p:cNvPr>
          <p:cNvSpPr txBox="1"/>
          <p:nvPr/>
        </p:nvSpPr>
        <p:spPr>
          <a:xfrm>
            <a:off x="228600" y="1012954"/>
            <a:ext cx="11836400" cy="48320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inner__left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공지사항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"swiper-wrapper"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DT Pass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이용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DT Pass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관련 서비스 점검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시스템 개선 및 점검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전자 영수증 서비스 </a:t>
            </a:r>
            <a:r>
              <a:rPr lang="ko-KR" alt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서비스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점검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e-Gift Card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구매 가능 금액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add_circle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inner__right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프로모션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expand_circle_down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7934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</a:t>
            </a:r>
            <a:r>
              <a:rPr lang="ko-KR" altLang="en-US" dirty="0"/>
              <a:t>에 </a:t>
            </a:r>
            <a:r>
              <a:rPr lang="en-US" altLang="ko-KR" dirty="0"/>
              <a:t>Swiper </a:t>
            </a:r>
            <a:r>
              <a:rPr lang="ko-KR" altLang="en-US" dirty="0"/>
              <a:t>생성자 함수 추가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변수 하나를 만들고 </a:t>
            </a:r>
            <a:r>
              <a:rPr lang="en-US" altLang="ko-KR" dirty="0"/>
              <a:t>Swiper </a:t>
            </a:r>
            <a:r>
              <a:rPr lang="ko-KR" altLang="en-US" dirty="0"/>
              <a:t>생성자 함수 추가</a:t>
            </a:r>
            <a:endParaRPr lang="en-US" altLang="ko-KR" dirty="0"/>
          </a:p>
          <a:p>
            <a:r>
              <a:rPr lang="ko-KR" altLang="en-US" dirty="0"/>
              <a:t>설정 값 입력</a:t>
            </a:r>
            <a:endParaRPr lang="en-US" altLang="ko-KR" dirty="0"/>
          </a:p>
          <a:p>
            <a:pPr lvl="1"/>
            <a:r>
              <a:rPr lang="en-US" altLang="ko-KR" dirty="0"/>
              <a:t>Direction: “vertical”</a:t>
            </a:r>
          </a:p>
          <a:p>
            <a:pPr lvl="1"/>
            <a:r>
              <a:rPr lang="en-US" altLang="ko-KR" dirty="0" err="1"/>
              <a:t>Autoplay</a:t>
            </a:r>
            <a:r>
              <a:rPr lang="en-US" altLang="ko-KR" dirty="0"/>
              <a:t>: true</a:t>
            </a:r>
          </a:p>
          <a:p>
            <a:pPr lvl="1"/>
            <a:r>
              <a:rPr lang="en-US" altLang="ko-KR" dirty="0"/>
              <a:t>Loop: true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648297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수정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</a:t>
            </a:r>
            <a:r>
              <a:rPr lang="ko-KR" altLang="en-US" dirty="0"/>
              <a:t> 클래스의 </a:t>
            </a:r>
            <a:r>
              <a:rPr lang="en-US" altLang="ko-KR" dirty="0"/>
              <a:t>CSS </a:t>
            </a:r>
            <a:r>
              <a:rPr lang="ko-KR" altLang="en-US" dirty="0"/>
              <a:t>수정</a:t>
            </a:r>
            <a:endParaRPr lang="en-US" altLang="ko-KR" dirty="0"/>
          </a:p>
          <a:p>
            <a:r>
              <a:rPr lang="ko-KR" altLang="en-US" dirty="0"/>
              <a:t>크기 값이 필요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높이 값 주기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아이템 중앙 정렬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한 줄 텍스트는</a:t>
            </a:r>
            <a:r>
              <a:rPr lang="en-US" altLang="ko-KR" dirty="0">
                <a:sym typeface="Wingdings" panose="05000000000000000000" pitchFamily="2" charset="2"/>
              </a:rPr>
              <a:t>??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86538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라그 얼라 - 아재요 다늙어서 먼 와우합니까 길드에서 길드원 모집합니다 | 와우 인벤">
            <a:extLst>
              <a:ext uri="{FF2B5EF4-FFF2-40B4-BE49-F238E27FC236}">
                <a16:creationId xmlns:a16="http://schemas.microsoft.com/office/drawing/2014/main" id="{99D16B39-9F86-F224-F377-E1979524A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287" y="2107406"/>
            <a:ext cx="4687425" cy="264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33410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프로모션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슬라이드</a:t>
            </a:r>
          </a:p>
        </p:txBody>
      </p:sp>
    </p:spTree>
    <p:extLst>
      <p:ext uri="{BB962C8B-B14F-4D97-AF65-F5344CB8AC3E}">
        <p14:creationId xmlns:p14="http://schemas.microsoft.com/office/powerpoint/2010/main" val="29647359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340E612-A0F8-A277-E097-0ED134D54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140"/>
            <a:ext cx="12192000" cy="460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998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구성하기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Promotion</a:t>
            </a:r>
            <a:r>
              <a:rPr lang="ko-KR" altLang="en-US" dirty="0"/>
              <a:t> 클래스 </a:t>
            </a:r>
            <a:r>
              <a:rPr lang="en-US" altLang="ko-KR" dirty="0"/>
              <a:t>div </a:t>
            </a:r>
            <a:r>
              <a:rPr lang="ko-KR" altLang="en-US" dirty="0"/>
              <a:t>선언</a:t>
            </a:r>
            <a:endParaRPr lang="en-US" altLang="ko-KR" dirty="0"/>
          </a:p>
          <a:p>
            <a:r>
              <a:rPr lang="en-US" altLang="ko-KR" dirty="0"/>
              <a:t>Swiper </a:t>
            </a:r>
            <a:r>
              <a:rPr lang="ko-KR" altLang="en-US" dirty="0"/>
              <a:t>사용을 위한 </a:t>
            </a:r>
            <a:r>
              <a:rPr lang="en-US" altLang="ko-KR" dirty="0"/>
              <a:t>swiper </a:t>
            </a:r>
            <a:r>
              <a:rPr lang="ko-KR" altLang="en-US" dirty="0"/>
              <a:t>클래스 </a:t>
            </a:r>
            <a:r>
              <a:rPr lang="en-US" altLang="ko-KR" dirty="0"/>
              <a:t>div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en-US" altLang="ko-KR" dirty="0"/>
              <a:t>Swiper-</a:t>
            </a:r>
            <a:r>
              <a:rPr lang="en-US" altLang="ko-KR" dirty="0" err="1"/>
              <a:t>wapper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en-US" altLang="ko-KR" dirty="0"/>
              <a:t>Swiper-slide </a:t>
            </a:r>
            <a:r>
              <a:rPr lang="ko-KR" altLang="en-US" dirty="0"/>
              <a:t>추가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12312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32E57E6-280C-3C7B-B687-2DAA33673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77" y="585390"/>
            <a:ext cx="9459645" cy="568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3019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선언해 놓기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.swiper-slide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</p:txBody>
      </p:sp>
    </p:spTree>
    <p:extLst>
      <p:ext uri="{BB962C8B-B14F-4D97-AF65-F5344CB8AC3E}">
        <p14:creationId xmlns:p14="http://schemas.microsoft.com/office/powerpoint/2010/main" val="138568740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Promotion / Swiper </a:t>
            </a:r>
            <a:r>
              <a:rPr lang="ko-KR" altLang="en-US" dirty="0"/>
              <a:t>크기 세팅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스타벅스 페이지를 참고</a:t>
            </a:r>
            <a:endParaRPr lang="en-US" altLang="ko-KR" dirty="0"/>
          </a:p>
          <a:p>
            <a:r>
              <a:rPr lang="en-US" altLang="ko-KR" dirty="0"/>
              <a:t>Promotion</a:t>
            </a:r>
          </a:p>
          <a:p>
            <a:pPr lvl="1"/>
            <a:r>
              <a:rPr lang="en-US" altLang="ko-KR" dirty="0"/>
              <a:t>Height : 658px / background-color: #f6f5ef</a:t>
            </a:r>
          </a:p>
          <a:p>
            <a:r>
              <a:rPr lang="en-US" altLang="ko-KR" dirty="0"/>
              <a:t>Swiper</a:t>
            </a:r>
          </a:p>
          <a:p>
            <a:pPr lvl="1"/>
            <a:r>
              <a:rPr lang="en-US" altLang="ko-KR" dirty="0"/>
              <a:t>Height : 553px / Width: calc(819px * 3 + 20px)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6304543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중앙 정렬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Text-align: center; </a:t>
            </a:r>
            <a:r>
              <a:rPr lang="ko-KR" altLang="en-US" dirty="0"/>
              <a:t>는 항상 중앙을 </a:t>
            </a:r>
            <a:r>
              <a:rPr lang="ko-KR" altLang="en-US" dirty="0" err="1"/>
              <a:t>가르킬까요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화면 확대 축소에</a:t>
            </a:r>
            <a:r>
              <a:rPr lang="en-US" altLang="ko-KR" dirty="0"/>
              <a:t> </a:t>
            </a:r>
            <a:r>
              <a:rPr lang="ko-KR" altLang="en-US" dirty="0"/>
              <a:t>따른 중앙 정렬 확인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Container</a:t>
            </a:r>
            <a:r>
              <a:rPr lang="ko-KR" altLang="en-US" dirty="0"/>
              <a:t> 의 크기에 따른 중앙 정렬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left: 50% / translate(-50%, 0);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55265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삽입하기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slide </a:t>
            </a:r>
            <a:r>
              <a:rPr lang="ko-KR" altLang="en-US" dirty="0"/>
              <a:t>에 이미지 삽입하기</a:t>
            </a:r>
            <a:endParaRPr lang="en-US" altLang="ko-KR" dirty="0"/>
          </a:p>
          <a:p>
            <a:r>
              <a:rPr lang="ko-KR" altLang="en-US" dirty="0"/>
              <a:t>자세히 보기 버튼</a:t>
            </a:r>
            <a:r>
              <a:rPr lang="en-US" altLang="ko-KR" dirty="0"/>
              <a:t>(black)</a:t>
            </a:r>
            <a:r>
              <a:rPr lang="ko-KR" altLang="en-US" dirty="0"/>
              <a:t> 추가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954731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27F710-EEA6-F5B8-76E2-38A6B92A9192}"/>
              </a:ext>
            </a:extLst>
          </p:cNvPr>
          <p:cNvSpPr txBox="1"/>
          <p:nvPr/>
        </p:nvSpPr>
        <p:spPr>
          <a:xfrm>
            <a:off x="88084" y="1084239"/>
            <a:ext cx="12015831" cy="375487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"promotion"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"swiper-wrapper"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"./images/promotion_1.jpg"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스타벅스와 함께 내가 좋아하는 것을 즐기는 나만의 여름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--black"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"./images/promotion_2.jpg"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스타벅스와 함께 내가 좋아하는 것을 즐기는 나만의 여름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--black"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"./images/promotion_3.jpg"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스타벅스와 함께 내가 좋아하는 것을 즐기는 나만의 여름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--black"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98869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Swiper </a:t>
            </a:r>
            <a:r>
              <a:rPr lang="ko-KR" altLang="en-US" dirty="0"/>
              <a:t>생성자 함수 추가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새로운 </a:t>
            </a:r>
            <a:r>
              <a:rPr lang="en-US" altLang="ko-KR" dirty="0" err="1"/>
              <a:t>swiperPromotion</a:t>
            </a:r>
            <a:r>
              <a:rPr lang="en-US" altLang="ko-KR" dirty="0"/>
              <a:t> </a:t>
            </a:r>
            <a:r>
              <a:rPr lang="ko-KR" altLang="en-US" dirty="0"/>
              <a:t>변수에 </a:t>
            </a:r>
            <a:r>
              <a:rPr lang="en-US" altLang="ko-KR" dirty="0"/>
              <a:t>Swiper </a:t>
            </a:r>
            <a:r>
              <a:rPr lang="ko-KR" altLang="en-US" dirty="0"/>
              <a:t>생성자 추가</a:t>
            </a:r>
            <a:endParaRPr lang="en-US" altLang="ko-KR" dirty="0"/>
          </a:p>
          <a:p>
            <a:r>
              <a:rPr lang="en-US" altLang="ko-KR" dirty="0"/>
              <a:t>Direction / </a:t>
            </a:r>
            <a:r>
              <a:rPr lang="en-US" altLang="ko-KR" dirty="0" err="1"/>
              <a:t>slidePerView</a:t>
            </a:r>
            <a:r>
              <a:rPr lang="en-US" altLang="ko-KR" dirty="0"/>
              <a:t> / </a:t>
            </a:r>
            <a:r>
              <a:rPr lang="en-US" altLang="ko-KR" dirty="0" err="1"/>
              <a:t>spaceBetween</a:t>
            </a:r>
            <a:r>
              <a:rPr lang="en-US" altLang="ko-KR" dirty="0"/>
              <a:t> / </a:t>
            </a:r>
            <a:r>
              <a:rPr lang="en-US" altLang="ko-KR" dirty="0" err="1"/>
              <a:t>centeredSlide</a:t>
            </a:r>
            <a:r>
              <a:rPr lang="en-US" altLang="ko-KR" dirty="0"/>
              <a:t> / loop / </a:t>
            </a:r>
            <a:r>
              <a:rPr lang="en-US" altLang="ko-KR" dirty="0" err="1"/>
              <a:t>autoplay</a:t>
            </a:r>
            <a:r>
              <a:rPr lang="en-US" altLang="ko-KR" dirty="0"/>
              <a:t> </a:t>
            </a:r>
            <a:r>
              <a:rPr lang="ko-KR" altLang="en-US" dirty="0"/>
              <a:t>옵션 추가하기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618709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89569D-1053-3B39-6BE5-E02CF0D14DAD}"/>
              </a:ext>
            </a:extLst>
          </p:cNvPr>
          <p:cNvSpPr txBox="1"/>
          <p:nvPr/>
        </p:nvSpPr>
        <p:spPr>
          <a:xfrm>
            <a:off x="389266" y="405468"/>
            <a:ext cx="1056873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SWIPER PROMOTION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swiperPromotion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"horizontal"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기본 값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slidesPerView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한번에 보여줄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spaceBetween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아이템간 거리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centeredSlides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슬라이드 센터 여부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loop: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루프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여브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autolay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자동 재생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변경 시간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delay: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99920596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수정하기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배경색 제거</a:t>
            </a:r>
            <a:endParaRPr lang="en-US" altLang="ko-KR" dirty="0"/>
          </a:p>
          <a:p>
            <a:r>
              <a:rPr lang="en-US" altLang="ko-KR" dirty="0"/>
              <a:t>Swiper </a:t>
            </a:r>
            <a:r>
              <a:rPr lang="ko-KR" altLang="en-US" dirty="0"/>
              <a:t>동작을 확인하기</a:t>
            </a:r>
            <a:endParaRPr lang="en-US" altLang="ko-KR" dirty="0"/>
          </a:p>
          <a:p>
            <a:r>
              <a:rPr lang="ko-KR" altLang="en-US" dirty="0"/>
              <a:t>보여지는 슬라이드의 클래스명 확인</a:t>
            </a:r>
            <a:r>
              <a:rPr lang="en-US" altLang="ko-KR" dirty="0"/>
              <a:t>(active)</a:t>
            </a:r>
          </a:p>
          <a:p>
            <a:r>
              <a:rPr lang="ko-KR" altLang="en-US" dirty="0"/>
              <a:t>양 옆 슬라이드 반투명 처리</a:t>
            </a:r>
            <a:endParaRPr lang="en-US" altLang="ko-KR" dirty="0"/>
          </a:p>
          <a:p>
            <a:r>
              <a:rPr lang="ko-KR" altLang="en-US" dirty="0"/>
              <a:t>자세히 보기 버튼 위치 및 크기 조절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6669758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페이지네이션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이동 버튼 추가하기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에서 제공하는 </a:t>
            </a:r>
            <a:r>
              <a:rPr lang="en-US" altLang="ko-KR" dirty="0"/>
              <a:t>pagination / </a:t>
            </a:r>
            <a:r>
              <a:rPr lang="en-US" altLang="ko-KR" dirty="0" err="1"/>
              <a:t>prev</a:t>
            </a:r>
            <a:r>
              <a:rPr lang="en-US" altLang="ko-KR" dirty="0"/>
              <a:t> / next </a:t>
            </a:r>
            <a:r>
              <a:rPr lang="ko-KR" altLang="en-US" dirty="0"/>
              <a:t>버튼 추가하기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1E2F95-F65E-B39D-97A8-6F92B36BFCA6}"/>
              </a:ext>
            </a:extLst>
          </p:cNvPr>
          <p:cNvSpPr txBox="1"/>
          <p:nvPr/>
        </p:nvSpPr>
        <p:spPr>
          <a:xfrm>
            <a:off x="838200" y="2256206"/>
            <a:ext cx="8235892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"swiper-pagination"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"swiper-button-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"swiper-button-next"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94121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페이지네이션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이동 버튼 추가하기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에서 제공하는 </a:t>
            </a:r>
            <a:r>
              <a:rPr lang="en-US" altLang="ko-KR" dirty="0"/>
              <a:t>pagination / </a:t>
            </a:r>
            <a:r>
              <a:rPr lang="en-US" altLang="ko-KR" dirty="0" err="1"/>
              <a:t>prev</a:t>
            </a:r>
            <a:r>
              <a:rPr lang="en-US" altLang="ko-KR" dirty="0"/>
              <a:t> / next </a:t>
            </a:r>
            <a:r>
              <a:rPr lang="ko-KR" altLang="en-US" dirty="0"/>
              <a:t>버튼 추가하기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Swiper </a:t>
            </a:r>
            <a:r>
              <a:rPr lang="ko-KR" altLang="en-US" dirty="0"/>
              <a:t>생성자에 옵션 추가하기</a:t>
            </a:r>
            <a:r>
              <a:rPr lang="en-US" altLang="ko-KR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1E2F95-F65E-B39D-97A8-6F92B36BFCA6}"/>
              </a:ext>
            </a:extLst>
          </p:cNvPr>
          <p:cNvSpPr txBox="1"/>
          <p:nvPr/>
        </p:nvSpPr>
        <p:spPr>
          <a:xfrm>
            <a:off x="838200" y="2256206"/>
            <a:ext cx="8235892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"swiper-pagination"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"swiper-button-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"swiper-button-next"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210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9030</TotalTime>
  <Words>3201</Words>
  <Application>Microsoft Office PowerPoint</Application>
  <PresentationFormat>와이드스크린</PresentationFormat>
  <Paragraphs>488</Paragraphs>
  <Slides>115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115</vt:i4>
      </vt:variant>
    </vt:vector>
  </HeadingPairs>
  <TitlesOfParts>
    <vt:vector size="122" baseType="lpstr">
      <vt:lpstr>맑은 고딕</vt:lpstr>
      <vt:lpstr>Calibri</vt:lpstr>
      <vt:lpstr>Consolas</vt:lpstr>
      <vt:lpstr>강한공군체 Medium</vt:lpstr>
      <vt:lpstr>Arial</vt:lpstr>
      <vt:lpstr>Mosk Bold 700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실습!</vt:lpstr>
      <vt:lpstr>PowerPoint 프레젠테이션</vt:lpstr>
      <vt:lpstr>DOM(Document Object Model)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querySelector(“요소 선택자”)</vt:lpstr>
      <vt:lpstr>PowerPoint 프레젠테이션</vt:lpstr>
      <vt:lpstr>getElementById(“ID”)</vt:lpstr>
      <vt:lpstr>PowerPoint 프레젠테이션</vt:lpstr>
      <vt:lpstr>classList.add / remove / contain</vt:lpstr>
      <vt:lpstr>PowerPoint 프레젠테이션</vt:lpstr>
      <vt:lpstr>PowerPoint 프레젠테이션</vt:lpstr>
      <vt:lpstr>addEventListener(이벤트, 명령)</vt:lpstr>
      <vt:lpstr>PowerPoint 프레젠테이션</vt:lpstr>
      <vt:lpstr>addEventListener 이벤트의 종류</vt:lpstr>
      <vt:lpstr>addEventListener 이벤트의 종류</vt:lpstr>
      <vt:lpstr>PowerPoint 프레젠테이션</vt:lpstr>
      <vt:lpstr> setAttribute, html 요소 속성 추가</vt:lpstr>
      <vt:lpstr>PowerPoint 프레젠테이션</vt:lpstr>
      <vt:lpstr>PowerPoint 프레젠테이션</vt:lpstr>
      <vt:lpstr>실습</vt:lpstr>
      <vt:lpstr>PowerPoint 프레젠테이션</vt:lpstr>
      <vt:lpstr>querySelectorAll(“요소 선택자“)</vt:lpstr>
      <vt:lpstr>forEach(function (반복중인 요소, 인덱스) {})</vt:lpstr>
      <vt:lpstr>PowerPoint 프레젠테이션</vt:lpstr>
      <vt:lpstr>실습 9</vt:lpstr>
      <vt:lpstr>PowerPoint 프레젠테이션</vt:lpstr>
      <vt:lpstr>PowerPoint 프레젠테이션</vt:lpstr>
      <vt:lpstr>PowerPoint 프레젠테이션</vt:lpstr>
      <vt:lpstr>PowerPoint 프레젠테이션</vt:lpstr>
      <vt:lpstr>Main.js 파일 연결하기!</vt:lpstr>
      <vt:lpstr>PowerPoint 프레젠테이션</vt:lpstr>
      <vt:lpstr>PowerPoint 프레젠테이션</vt:lpstr>
      <vt:lpstr>서브 메뉴, search 변경하기</vt:lpstr>
      <vt:lpstr>PowerPoint 프레젠테이션</vt:lpstr>
      <vt:lpstr>PowerPoint 프레젠테이션</vt:lpstr>
      <vt:lpstr>공지 사항, 슬라이드 메뉴 적용하기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Swiper 라이브러리 추가</vt:lpstr>
      <vt:lpstr>HTML 코드 추가!</vt:lpstr>
      <vt:lpstr>PowerPoint 프레젠테이션</vt:lpstr>
      <vt:lpstr>JS에 Swiper 생성자 함수 추가</vt:lpstr>
      <vt:lpstr>CSS 수정</vt:lpstr>
      <vt:lpstr>PowerPoint 프레젠테이션</vt:lpstr>
      <vt:lpstr>PowerPoint 프레젠테이션</vt:lpstr>
      <vt:lpstr>PowerPoint 프레젠테이션</vt:lpstr>
      <vt:lpstr>HTML 구성하기</vt:lpstr>
      <vt:lpstr>CSS 선언해 놓기!</vt:lpstr>
      <vt:lpstr>Promotion / Swiper 크기 세팅</vt:lpstr>
      <vt:lpstr>중앙 정렬!</vt:lpstr>
      <vt:lpstr>이미지 삽입하기!</vt:lpstr>
      <vt:lpstr>PowerPoint 프레젠테이션</vt:lpstr>
      <vt:lpstr>Swiper 생성자 함수 추가!</vt:lpstr>
      <vt:lpstr>PowerPoint 프레젠테이션</vt:lpstr>
      <vt:lpstr>CSS 수정하기!</vt:lpstr>
      <vt:lpstr>페이지네이션 / 이동 버튼 추가하기</vt:lpstr>
      <vt:lpstr>페이지네이션 / 이동 버튼 추가하기</vt:lpstr>
      <vt:lpstr>PowerPoint 프레젠테이션</vt:lpstr>
      <vt:lpstr>페이지네이션 CSS 수정</vt:lpstr>
      <vt:lpstr>이동 버튼 CSS 수정</vt:lpstr>
      <vt:lpstr>이동 버튼 위치 지정</vt:lpstr>
      <vt:lpstr>Promotion 에 overflow 지정</vt:lpstr>
      <vt:lpstr>Autoplay?</vt:lpstr>
      <vt:lpstr>Autoplay?</vt:lpstr>
      <vt:lpstr>Autoplay?</vt:lpstr>
      <vt:lpstr>Promotion Toggle</vt:lpstr>
      <vt:lpstr>Promotion Toggle 버튼 애니메이션!</vt:lpstr>
      <vt:lpstr>PowerPoint 프레젠테이션</vt:lpstr>
      <vt:lpstr>Scroll 발생을 체크</vt:lpstr>
      <vt:lpstr>페이지가 로드되면 바로!</vt:lpstr>
      <vt:lpstr>페루 애니메이션!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lkf6214@gmail.com</cp:lastModifiedBy>
  <cp:revision>1050</cp:revision>
  <dcterms:created xsi:type="dcterms:W3CDTF">2022-05-29T13:34:07Z</dcterms:created>
  <dcterms:modified xsi:type="dcterms:W3CDTF">2022-07-15T05:37:04Z</dcterms:modified>
</cp:coreProperties>
</file>